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6" r:id="rId8"/>
    <p:sldId id="263" r:id="rId9"/>
    <p:sldId id="267" r:id="rId10"/>
    <p:sldId id="269" r:id="rId11"/>
    <p:sldId id="271" r:id="rId12"/>
    <p:sldId id="270" r:id="rId13"/>
  </p:sldIdLst>
  <p:sldSz cx="12025313" cy="6769100"/>
  <p:notesSz cx="6858000" cy="9144000"/>
  <p:defaultTextStyle>
    <a:defPPr>
      <a:defRPr lang="ru-RU"/>
    </a:defPPr>
    <a:lvl1pPr marL="0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480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6960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5440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3921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2401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0881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9361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67841" algn="l" defTabSz="916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163" y="518"/>
      </p:cViewPr>
      <p:guideLst>
        <p:guide orient="horz" pos="2132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99" y="2102809"/>
            <a:ext cx="10221516" cy="14509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798" y="3835824"/>
            <a:ext cx="8417719" cy="17298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64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6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42838" y="266376"/>
            <a:ext cx="3549138" cy="56769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9163" y="266376"/>
            <a:ext cx="10453254" cy="56769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3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81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16" y="4349775"/>
            <a:ext cx="10221516" cy="13444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916" y="2869035"/>
            <a:ext cx="10221516" cy="14807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8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5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39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92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50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9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7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92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161" y="1552821"/>
            <a:ext cx="7000153" cy="439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89737" y="1552821"/>
            <a:ext cx="7002239" cy="439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53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6" y="271078"/>
            <a:ext cx="10822782" cy="112818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5" y="1515214"/>
            <a:ext cx="5313269" cy="6314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480" indent="0">
              <a:buNone/>
              <a:defRPr sz="2000" b="1"/>
            </a:lvl2pPr>
            <a:lvl3pPr marL="916960" indent="0">
              <a:buNone/>
              <a:defRPr sz="1800" b="1"/>
            </a:lvl3pPr>
            <a:lvl4pPr marL="1375440" indent="0">
              <a:buNone/>
              <a:defRPr sz="1600" b="1"/>
            </a:lvl4pPr>
            <a:lvl5pPr marL="1833921" indent="0">
              <a:buNone/>
              <a:defRPr sz="1600" b="1"/>
            </a:lvl5pPr>
            <a:lvl6pPr marL="2292401" indent="0">
              <a:buNone/>
              <a:defRPr sz="1600" b="1"/>
            </a:lvl6pPr>
            <a:lvl7pPr marL="2750881" indent="0">
              <a:buNone/>
              <a:defRPr sz="1600" b="1"/>
            </a:lvl7pPr>
            <a:lvl8pPr marL="3209361" indent="0">
              <a:buNone/>
              <a:defRPr sz="1600" b="1"/>
            </a:lvl8pPr>
            <a:lvl9pPr marL="3667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65" y="2146682"/>
            <a:ext cx="5313269" cy="39000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8693" y="1515214"/>
            <a:ext cx="5315355" cy="6314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480" indent="0">
              <a:buNone/>
              <a:defRPr sz="2000" b="1"/>
            </a:lvl2pPr>
            <a:lvl3pPr marL="916960" indent="0">
              <a:buNone/>
              <a:defRPr sz="1800" b="1"/>
            </a:lvl3pPr>
            <a:lvl4pPr marL="1375440" indent="0">
              <a:buNone/>
              <a:defRPr sz="1600" b="1"/>
            </a:lvl4pPr>
            <a:lvl5pPr marL="1833921" indent="0">
              <a:buNone/>
              <a:defRPr sz="1600" b="1"/>
            </a:lvl5pPr>
            <a:lvl6pPr marL="2292401" indent="0">
              <a:buNone/>
              <a:defRPr sz="1600" b="1"/>
            </a:lvl6pPr>
            <a:lvl7pPr marL="2750881" indent="0">
              <a:buNone/>
              <a:defRPr sz="1600" b="1"/>
            </a:lvl7pPr>
            <a:lvl8pPr marL="3209361" indent="0">
              <a:buNone/>
              <a:defRPr sz="1600" b="1"/>
            </a:lvl8pPr>
            <a:lvl9pPr marL="3667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8693" y="2146682"/>
            <a:ext cx="5315355" cy="39000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1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65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1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7" y="269511"/>
            <a:ext cx="3956245" cy="1146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564" y="269511"/>
            <a:ext cx="6722484" cy="5777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67" y="1416498"/>
            <a:ext cx="3956245" cy="4630253"/>
          </a:xfrm>
        </p:spPr>
        <p:txBody>
          <a:bodyPr/>
          <a:lstStyle>
            <a:lvl1pPr marL="0" indent="0">
              <a:buNone/>
              <a:defRPr sz="1400"/>
            </a:lvl1pPr>
            <a:lvl2pPr marL="458480" indent="0">
              <a:buNone/>
              <a:defRPr sz="1200"/>
            </a:lvl2pPr>
            <a:lvl3pPr marL="916960" indent="0">
              <a:buNone/>
              <a:defRPr sz="1000"/>
            </a:lvl3pPr>
            <a:lvl4pPr marL="1375440" indent="0">
              <a:buNone/>
              <a:defRPr sz="900"/>
            </a:lvl4pPr>
            <a:lvl5pPr marL="1833921" indent="0">
              <a:buNone/>
              <a:defRPr sz="900"/>
            </a:lvl5pPr>
            <a:lvl6pPr marL="2292401" indent="0">
              <a:buNone/>
              <a:defRPr sz="900"/>
            </a:lvl6pPr>
            <a:lvl7pPr marL="2750881" indent="0">
              <a:buNone/>
              <a:defRPr sz="900"/>
            </a:lvl7pPr>
            <a:lvl8pPr marL="3209361" indent="0">
              <a:buNone/>
              <a:defRPr sz="900"/>
            </a:lvl8pPr>
            <a:lvl9pPr marL="3667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6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046" y="4738370"/>
            <a:ext cx="7215188" cy="559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7046" y="604832"/>
            <a:ext cx="7215188" cy="4061460"/>
          </a:xfrm>
        </p:spPr>
        <p:txBody>
          <a:bodyPr/>
          <a:lstStyle>
            <a:lvl1pPr marL="0" indent="0">
              <a:buNone/>
              <a:defRPr sz="3200"/>
            </a:lvl1pPr>
            <a:lvl2pPr marL="458480" indent="0">
              <a:buNone/>
              <a:defRPr sz="2800"/>
            </a:lvl2pPr>
            <a:lvl3pPr marL="916960" indent="0">
              <a:buNone/>
              <a:defRPr sz="2400"/>
            </a:lvl3pPr>
            <a:lvl4pPr marL="1375440" indent="0">
              <a:buNone/>
              <a:defRPr sz="2000"/>
            </a:lvl4pPr>
            <a:lvl5pPr marL="1833921" indent="0">
              <a:buNone/>
              <a:defRPr sz="2000"/>
            </a:lvl5pPr>
            <a:lvl6pPr marL="2292401" indent="0">
              <a:buNone/>
              <a:defRPr sz="2000"/>
            </a:lvl6pPr>
            <a:lvl7pPr marL="2750881" indent="0">
              <a:buNone/>
              <a:defRPr sz="2000"/>
            </a:lvl7pPr>
            <a:lvl8pPr marL="3209361" indent="0">
              <a:buNone/>
              <a:defRPr sz="2000"/>
            </a:lvl8pPr>
            <a:lvl9pPr marL="3667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046" y="5297761"/>
            <a:ext cx="7215188" cy="794429"/>
          </a:xfrm>
        </p:spPr>
        <p:txBody>
          <a:bodyPr/>
          <a:lstStyle>
            <a:lvl1pPr marL="0" indent="0">
              <a:buNone/>
              <a:defRPr sz="1400"/>
            </a:lvl1pPr>
            <a:lvl2pPr marL="458480" indent="0">
              <a:buNone/>
              <a:defRPr sz="1200"/>
            </a:lvl2pPr>
            <a:lvl3pPr marL="916960" indent="0">
              <a:buNone/>
              <a:defRPr sz="1000"/>
            </a:lvl3pPr>
            <a:lvl4pPr marL="1375440" indent="0">
              <a:buNone/>
              <a:defRPr sz="900"/>
            </a:lvl4pPr>
            <a:lvl5pPr marL="1833921" indent="0">
              <a:buNone/>
              <a:defRPr sz="900"/>
            </a:lvl5pPr>
            <a:lvl6pPr marL="2292401" indent="0">
              <a:buNone/>
              <a:defRPr sz="900"/>
            </a:lvl6pPr>
            <a:lvl7pPr marL="2750881" indent="0">
              <a:buNone/>
              <a:defRPr sz="900"/>
            </a:lvl7pPr>
            <a:lvl8pPr marL="3209361" indent="0">
              <a:buNone/>
              <a:defRPr sz="900"/>
            </a:lvl8pPr>
            <a:lvl9pPr marL="3667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9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6" y="271078"/>
            <a:ext cx="10822782" cy="1128184"/>
          </a:xfrm>
          <a:prstGeom prst="rect">
            <a:avLst/>
          </a:prstGeom>
        </p:spPr>
        <p:txBody>
          <a:bodyPr vert="horz" lIns="91696" tIns="45848" rIns="91696" bIns="458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6" y="1579458"/>
            <a:ext cx="10822782" cy="4467293"/>
          </a:xfrm>
          <a:prstGeom prst="rect">
            <a:avLst/>
          </a:prstGeom>
        </p:spPr>
        <p:txBody>
          <a:bodyPr vert="horz" lIns="91696" tIns="45848" rIns="91696" bIns="458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1265" y="6273953"/>
            <a:ext cx="2805907" cy="360392"/>
          </a:xfrm>
          <a:prstGeom prst="rect">
            <a:avLst/>
          </a:prstGeom>
        </p:spPr>
        <p:txBody>
          <a:bodyPr vert="horz" lIns="91696" tIns="45848" rIns="91696" bIns="458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DE7C9-7715-4FCB-9558-BE50CFDA9EF2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08650" y="6273953"/>
            <a:ext cx="3808015" cy="360392"/>
          </a:xfrm>
          <a:prstGeom prst="rect">
            <a:avLst/>
          </a:prstGeom>
        </p:spPr>
        <p:txBody>
          <a:bodyPr vert="horz" lIns="91696" tIns="45848" rIns="91696" bIns="458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8141" y="6273953"/>
            <a:ext cx="2805907" cy="360392"/>
          </a:xfrm>
          <a:prstGeom prst="rect">
            <a:avLst/>
          </a:prstGeom>
        </p:spPr>
        <p:txBody>
          <a:bodyPr vert="horz" lIns="91696" tIns="45848" rIns="91696" bIns="458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85DA-713F-4B76-ACAE-D42BF5479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18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69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860" indent="-343860" algn="l" defTabSz="916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030" indent="-286550" algn="l" defTabSz="9169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200" indent="-229240" algn="l" defTabSz="9169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81" indent="-229240" algn="l" defTabSz="9169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61" indent="-229240" algn="l" defTabSz="9169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641" indent="-229240" algn="l" defTabSz="916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0121" indent="-229240" algn="l" defTabSz="916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8601" indent="-229240" algn="l" defTabSz="916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7081" indent="-229240" algn="l" defTabSz="916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480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960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440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921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2401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0881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9361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7841" algn="l" defTabSz="916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мпик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8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ик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7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ик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025314" cy="67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ик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9" y="-9045"/>
            <a:ext cx="12040124" cy="67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4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ик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7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ик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7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ик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1243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ик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6" y="0"/>
            <a:ext cx="12025699" cy="67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ик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464"/>
            <a:ext cx="12095580" cy="67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ик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7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9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ик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000"/>
            <a:ext cx="12025313" cy="67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омпик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25313" cy="67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1</cp:lastModifiedBy>
  <cp:revision>27</cp:revision>
  <dcterms:created xsi:type="dcterms:W3CDTF">2013-08-21T18:42:32Z</dcterms:created>
  <dcterms:modified xsi:type="dcterms:W3CDTF">2014-07-31T11:17:49Z</dcterms:modified>
</cp:coreProperties>
</file>