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92B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B124E-6F97-4F62-93D6-442851A8240A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3481-3115-4F1B-9047-7CC8233CF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tenfordskiy-universitet_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USig_Seal_Le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4554"/>
            <a:ext cx="9143999" cy="2192497"/>
          </a:xfrm>
          <a:prstGeom prst="rect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56000"/>
                </a:schemeClr>
              </a:gs>
              <a:gs pos="100000">
                <a:schemeClr val="tx1">
                  <a:alpha val="2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6" name="Прямоугольник 5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itchFamily="34" charset="0"/>
              </a:rPr>
              <a:t>2018 г.</a:t>
            </a:r>
            <a:r>
              <a:rPr lang="en-US" dirty="0" smtClean="0">
                <a:latin typeface="Century Gothic" pitchFamily="34" charset="0"/>
              </a:rPr>
              <a:t>|</a:t>
            </a:r>
            <a:r>
              <a:rPr lang="ru-RU" dirty="0" smtClean="0">
                <a:latin typeface="Century Gothic" pitchFamily="34" charset="0"/>
              </a:rPr>
              <a:t> ФИО</a:t>
            </a:r>
            <a:r>
              <a:rPr lang="en-US" dirty="0" smtClean="0">
                <a:latin typeface="Century Gothic" pitchFamily="34" charset="0"/>
              </a:rPr>
              <a:t> |</a:t>
            </a:r>
            <a:r>
              <a:rPr lang="ru-RU" dirty="0" smtClean="0">
                <a:latin typeface="Century Gothic" pitchFamily="34" charset="0"/>
              </a:rPr>
              <a:t>  НАЗВАНИЕ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SA-Silicon-Valley-California-Smith-Collection-Gado-Getty-Original.jpg"/>
          <p:cNvPicPr>
            <a:picLocks noChangeAspect="1"/>
          </p:cNvPicPr>
          <p:nvPr/>
        </p:nvPicPr>
        <p:blipFill>
          <a:blip r:embed="rId2" cstate="print"/>
          <a:srcRect r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84" r="2901" b="3310"/>
          <a:stretch>
            <a:fillRect/>
          </a:stretch>
        </p:blipFill>
        <p:spPr bwMode="auto">
          <a:xfrm>
            <a:off x="5504507" y="2500306"/>
            <a:ext cx="363949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r="-9376" b="649"/>
          <a:stretch>
            <a:fillRect/>
          </a:stretch>
        </p:blipFill>
        <p:spPr bwMode="auto">
          <a:xfrm>
            <a:off x="0" y="0"/>
            <a:ext cx="1441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0"/>
            <a:ext cx="4500594" cy="51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57290" y="5143512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Крупнейшими городами в Кремниевой долине являются - Сан-Франциско, Сан-Хосе,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Сан-Мантео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Поло-Альто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Фримонт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Санта-Круз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Скотс-Валли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Ливермор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и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Плезантон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2198" y="214290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Кремниевая долина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yudzhe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СИСТЕМА ФИНАНСИРОВАНИЯ 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57290" y="1928802"/>
            <a:ext cx="6643734" cy="335758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Стэнфорду никто деньги просто так не дает. Стэнфорд деньги собирает. В 2018 году 1.1 миллиарда долларов университету пожертвовали 76000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донаров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.  Еще 20% бюджет получил от своего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эндавмента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— пожертвований предыдущих лет, которые были не потрачены, а инвестированы, и теперь приносят ежегодный доход. 17% средств принесли спонсируемые исследования. Еще 15% — плата за обучение студентов. Отдельно стоит упомянуть 20% бюджета заработанных университетом на предоставлении медицинских услуг — качество медицинского факультета в Стэнфорде такова, что он является серьезной статьей доходов.</a:t>
            </a:r>
          </a:p>
          <a:p>
            <a:pPr>
              <a:buNone/>
            </a:pPr>
            <a:endParaRPr lang="ru-RU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14338" cy="6858000"/>
          </a:xfrm>
        </p:spPr>
        <p:txBody>
          <a:bodyPr/>
          <a:lstStyle/>
          <a:p>
            <a:r>
              <a:rPr lang="ru-RU" dirty="0" smtClean="0"/>
              <a:t>ФАКТЫ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ИССЛЕДОВАНИЯ И ЭКСПЕРИМЕНТЫ</a:t>
            </a:r>
            <a:endParaRPr lang="ru-RU" dirty="0"/>
          </a:p>
        </p:txBody>
      </p:sp>
      <p:pic>
        <p:nvPicPr>
          <p:cNvPr id="12" name="Рисунок 11" descr="european_xfel.jpg"/>
          <p:cNvPicPr>
            <a:picLocks noChangeAspect="1"/>
          </p:cNvPicPr>
          <p:nvPr/>
        </p:nvPicPr>
        <p:blipFill>
          <a:blip r:embed="rId2"/>
          <a:srcRect t="21085" b="25390"/>
          <a:stretch>
            <a:fillRect/>
          </a:stretch>
        </p:blipFill>
        <p:spPr>
          <a:xfrm>
            <a:off x="0" y="0"/>
            <a:ext cx="9144000" cy="2357430"/>
          </a:xfrm>
          <a:prstGeom prst="rect">
            <a:avLst/>
          </a:prstGeom>
        </p:spPr>
      </p:pic>
      <p:pic>
        <p:nvPicPr>
          <p:cNvPr id="13" name="Рисунок 12" descr="хобости панели.jpg"/>
          <p:cNvPicPr>
            <a:picLocks noChangeAspect="1"/>
          </p:cNvPicPr>
          <p:nvPr/>
        </p:nvPicPr>
        <p:blipFill>
          <a:blip r:embed="rId3"/>
          <a:srcRect t="13094"/>
          <a:stretch>
            <a:fillRect/>
          </a:stretch>
        </p:blipFill>
        <p:spPr>
          <a:xfrm>
            <a:off x="4357686" y="2357430"/>
            <a:ext cx="4786314" cy="2428892"/>
          </a:xfrm>
          <a:prstGeom prst="rect">
            <a:avLst/>
          </a:prstGeom>
        </p:spPr>
      </p:pic>
      <p:pic>
        <p:nvPicPr>
          <p:cNvPr id="15" name="Рисунок 14" descr="1200px-Stimuplex.jpg"/>
          <p:cNvPicPr>
            <a:picLocks noChangeAspect="1"/>
          </p:cNvPicPr>
          <p:nvPr/>
        </p:nvPicPr>
        <p:blipFill>
          <a:blip r:embed="rId4" cstate="print"/>
          <a:srcRect t="11590" b="8332"/>
          <a:stretch>
            <a:fillRect/>
          </a:stretch>
        </p:blipFill>
        <p:spPr>
          <a:xfrm>
            <a:off x="0" y="4524010"/>
            <a:ext cx="4000496" cy="233399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929058" y="4765119"/>
            <a:ext cx="5214942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Стэнфордском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университете проводятся масштабные исследования, охватывающие практически все области науки. Здесь были созданы: химический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нейростимулятор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 самый длинный в мире линейный ускоритель, солнечная батарея, которая способна сама охлаждаться. Постоянно идут эксперименты со стволовыми клетками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14" name="Рисунок 13" descr="S0012z0157304642729800168.jpg"/>
          <p:cNvPicPr>
            <a:picLocks noChangeAspect="1"/>
          </p:cNvPicPr>
          <p:nvPr/>
        </p:nvPicPr>
        <p:blipFill>
          <a:blip r:embed="rId5"/>
          <a:srcRect t="5545" b="11281"/>
          <a:stretch>
            <a:fillRect/>
          </a:stretch>
        </p:blipFill>
        <p:spPr>
          <a:xfrm>
            <a:off x="0" y="2357430"/>
            <a:ext cx="4357686" cy="242093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71472" y="4214818"/>
            <a:ext cx="8572528" cy="571504"/>
          </a:xfrm>
          <a:prstGeom prst="rect">
            <a:avLst/>
          </a:prstGeom>
          <a:solidFill>
            <a:schemeClr val="accent1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ИССЛЕДОВАНИЯ И ЭКСПЕРИМЕНТЫ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571472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ФАКТЫ</a:t>
            </a:r>
          </a:p>
          <a:p>
            <a:pPr algn="ctr"/>
            <a:endParaRPr lang="ru-RU" sz="36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ru-RU" sz="36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ru-RU" sz="36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ru-RU" sz="36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ru-RU" sz="36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3200" dirty="0" smtClean="0">
                <a:latin typeface="Century Gothic" pitchFamily="34" charset="0"/>
              </a:rPr>
              <a:t> </a:t>
            </a:r>
            <a:endParaRPr lang="ru-RU" sz="3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4703" y="0"/>
            <a:ext cx="5979297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d7aefbc6a467b44bc2ae9dd4e59211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76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4929190" cy="85723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Century Gothic" pitchFamily="34" charset="0"/>
              </a:rPr>
              <a:t>Знаменитые выпускники и преподаватели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КОФИ АННАН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5" y="3323916"/>
            <a:ext cx="4714875" cy="353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72364" y="3429000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  <a:latin typeface="Century Gothic" pitchFamily="34" charset="0"/>
              </a:rPr>
              <a:t>ТАЙГЕР ВУДС</a:t>
            </a:r>
            <a:endParaRPr lang="ru-RU" sz="1600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Среди преподавателей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Стэнфордского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университета – около полутора десятка лауреатов Нобелевской премии, почти 200 членов Академии искусств и наук, более ста членов Академии наук.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Список знаменитых выпускников университета огромен: бывший генеральный секретарь ООН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Кофи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Аннан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выдающиеся ученые и бизнесмены (создатели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Nike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Victoria’s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Secret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), основатели компаний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Arts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Yahoo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!,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Google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Sun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Microsystems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спортсмены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Тайгер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Вудс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), актрисы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Сигурни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Уивер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Риз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Уизерспун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). Среди выпускников Стэнфорда насчитывается около трех десятков миллиардеров, 17 астронавтов. Стив Джобс сотрудничал со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Стэнфордским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282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СИСТЕМА ФИНАНСИРОВАНИЯ </vt:lpstr>
      <vt:lpstr>ФАКТЫ</vt:lpstr>
      <vt:lpstr>Знаменитые выпускники и преподаватели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 Goncharuk</dc:creator>
  <cp:lastModifiedBy>Olya Goncharuk</cp:lastModifiedBy>
  <cp:revision>127</cp:revision>
  <dcterms:created xsi:type="dcterms:W3CDTF">2019-11-06T16:46:59Z</dcterms:created>
  <dcterms:modified xsi:type="dcterms:W3CDTF">2020-02-13T09:39:56Z</dcterms:modified>
</cp:coreProperties>
</file>