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8" r:id="rId4"/>
    <p:sldId id="262" r:id="rId5"/>
    <p:sldId id="261" r:id="rId6"/>
    <p:sldId id="263" r:id="rId7"/>
    <p:sldId id="25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Relationship Id="rId4" Type="http://schemas.openxmlformats.org/officeDocument/2006/relationships/image" Target="../media/image9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Relationship Id="rId4" Type="http://schemas.openxmlformats.org/officeDocument/2006/relationships/image" Target="../media/image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C2AED2-F03E-48CC-9EB8-0158D0556081}" type="doc">
      <dgm:prSet loTypeId="urn:microsoft.com/office/officeart/2005/8/layout/vList4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C97DB95-C481-4BBB-B32A-1F321065EF3F}">
      <dgm:prSet phldrT="[Текст]"/>
      <dgm:spPr/>
      <dgm:t>
        <a:bodyPr/>
        <a:lstStyle/>
        <a:p>
          <a:r>
            <a:rPr lang="ru-RU" dirty="0" smtClean="0"/>
            <a:t>Натуральная кожа</a:t>
          </a:r>
          <a:endParaRPr lang="ru-RU" dirty="0"/>
        </a:p>
      </dgm:t>
    </dgm:pt>
    <dgm:pt modelId="{BF74D41E-2C28-45BA-B35C-57981787B401}" type="parTrans" cxnId="{0C6FD3F1-E9F3-4868-93F0-3AC8647D5926}">
      <dgm:prSet/>
      <dgm:spPr/>
      <dgm:t>
        <a:bodyPr/>
        <a:lstStyle/>
        <a:p>
          <a:endParaRPr lang="ru-RU"/>
        </a:p>
      </dgm:t>
    </dgm:pt>
    <dgm:pt modelId="{F949B8F6-210A-4B0D-AD4C-392FD0577B5B}" type="sibTrans" cxnId="{0C6FD3F1-E9F3-4868-93F0-3AC8647D5926}">
      <dgm:prSet/>
      <dgm:spPr/>
      <dgm:t>
        <a:bodyPr/>
        <a:lstStyle/>
        <a:p>
          <a:endParaRPr lang="ru-RU"/>
        </a:p>
      </dgm:t>
    </dgm:pt>
    <dgm:pt modelId="{697C0FF3-0B37-4712-8EF9-2F0BEBA5270E}">
      <dgm:prSet phldrT="[Текст]"/>
      <dgm:spPr/>
      <dgm:t>
        <a:bodyPr/>
        <a:lstStyle/>
        <a:p>
          <a:r>
            <a:rPr lang="ru-RU" dirty="0" smtClean="0"/>
            <a:t>Качество и долговечность</a:t>
          </a:r>
          <a:endParaRPr lang="ru-RU" dirty="0"/>
        </a:p>
      </dgm:t>
    </dgm:pt>
    <dgm:pt modelId="{B783D2F6-893F-4168-8036-7C6B3EB57559}" type="parTrans" cxnId="{F289BAD7-8C82-41C4-938D-DC62D542635C}">
      <dgm:prSet/>
      <dgm:spPr/>
      <dgm:t>
        <a:bodyPr/>
        <a:lstStyle/>
        <a:p>
          <a:endParaRPr lang="ru-RU"/>
        </a:p>
      </dgm:t>
    </dgm:pt>
    <dgm:pt modelId="{194F0797-2A89-42A6-B78E-82D5377BCE4E}" type="sibTrans" cxnId="{F289BAD7-8C82-41C4-938D-DC62D542635C}">
      <dgm:prSet/>
      <dgm:spPr/>
      <dgm:t>
        <a:bodyPr/>
        <a:lstStyle/>
        <a:p>
          <a:endParaRPr lang="ru-RU"/>
        </a:p>
      </dgm:t>
    </dgm:pt>
    <dgm:pt modelId="{A12A4519-ACB6-4C0A-8A60-7E432ECD25CD}">
      <dgm:prSet phldrT="[Текст]"/>
      <dgm:spPr/>
      <dgm:t>
        <a:bodyPr/>
        <a:lstStyle/>
        <a:p>
          <a:r>
            <a:rPr lang="ru-RU" dirty="0" smtClean="0"/>
            <a:t>Широкий выбор фактуры и цвета</a:t>
          </a:r>
          <a:endParaRPr lang="ru-RU" dirty="0"/>
        </a:p>
      </dgm:t>
    </dgm:pt>
    <dgm:pt modelId="{1895402C-147E-48A9-884A-5AA913F463F0}" type="parTrans" cxnId="{6B1665A4-4DEA-40E9-AB50-3C98B5377F16}">
      <dgm:prSet/>
      <dgm:spPr/>
      <dgm:t>
        <a:bodyPr/>
        <a:lstStyle/>
        <a:p>
          <a:endParaRPr lang="ru-RU"/>
        </a:p>
      </dgm:t>
    </dgm:pt>
    <dgm:pt modelId="{35726D94-7115-4FCC-B91B-C179C2900566}" type="sibTrans" cxnId="{6B1665A4-4DEA-40E9-AB50-3C98B5377F16}">
      <dgm:prSet/>
      <dgm:spPr/>
      <dgm:t>
        <a:bodyPr/>
        <a:lstStyle/>
        <a:p>
          <a:endParaRPr lang="ru-RU"/>
        </a:p>
      </dgm:t>
    </dgm:pt>
    <dgm:pt modelId="{2E012A2B-643E-4727-9C56-59104DF02270}">
      <dgm:prSet phldrT="[Текст]"/>
      <dgm:spPr/>
      <dgm:t>
        <a:bodyPr/>
        <a:lstStyle/>
        <a:p>
          <a:r>
            <a:rPr lang="ru-RU" dirty="0" smtClean="0"/>
            <a:t>Уникальное производство</a:t>
          </a:r>
          <a:endParaRPr lang="ru-RU" dirty="0"/>
        </a:p>
      </dgm:t>
    </dgm:pt>
    <dgm:pt modelId="{392C2F60-1858-4B36-B872-3A4F9DD7A9B3}" type="parTrans" cxnId="{EC61BE59-615A-430D-B4E9-81CB95D7B9FB}">
      <dgm:prSet/>
      <dgm:spPr/>
      <dgm:t>
        <a:bodyPr/>
        <a:lstStyle/>
        <a:p>
          <a:endParaRPr lang="ru-RU"/>
        </a:p>
      </dgm:t>
    </dgm:pt>
    <dgm:pt modelId="{A5424305-DD16-45D4-87FF-8BDBC79C8C9D}" type="sibTrans" cxnId="{EC61BE59-615A-430D-B4E9-81CB95D7B9FB}">
      <dgm:prSet/>
      <dgm:spPr/>
      <dgm:t>
        <a:bodyPr/>
        <a:lstStyle/>
        <a:p>
          <a:endParaRPr lang="ru-RU"/>
        </a:p>
      </dgm:t>
    </dgm:pt>
    <dgm:pt modelId="{3538283C-9C67-4EEB-B90E-2AAA79D6881B}">
      <dgm:prSet phldrT="[Текст]"/>
      <dgm:spPr/>
      <dgm:t>
        <a:bodyPr/>
        <a:lstStyle/>
        <a:p>
          <a:r>
            <a:rPr lang="ru-RU" dirty="0" smtClean="0"/>
            <a:t>Автоматизированное и ручное</a:t>
          </a:r>
          <a:endParaRPr lang="ru-RU" dirty="0"/>
        </a:p>
      </dgm:t>
    </dgm:pt>
    <dgm:pt modelId="{1CABB14E-48D7-4D1D-B316-3DCF87F54AFF}" type="parTrans" cxnId="{6782B4DA-8BFA-4F6A-AB87-7955C9BBEB93}">
      <dgm:prSet/>
      <dgm:spPr/>
      <dgm:t>
        <a:bodyPr/>
        <a:lstStyle/>
        <a:p>
          <a:endParaRPr lang="ru-RU"/>
        </a:p>
      </dgm:t>
    </dgm:pt>
    <dgm:pt modelId="{72A690C9-0C5C-4768-8C06-9A76A2D80B34}" type="sibTrans" cxnId="{6782B4DA-8BFA-4F6A-AB87-7955C9BBEB93}">
      <dgm:prSet/>
      <dgm:spPr/>
      <dgm:t>
        <a:bodyPr/>
        <a:lstStyle/>
        <a:p>
          <a:endParaRPr lang="ru-RU"/>
        </a:p>
      </dgm:t>
    </dgm:pt>
    <dgm:pt modelId="{989BF67D-FF77-4E68-B89E-78027858C3FB}">
      <dgm:prSet phldrT="[Текст]"/>
      <dgm:spPr/>
      <dgm:t>
        <a:bodyPr/>
        <a:lstStyle/>
        <a:p>
          <a:r>
            <a:rPr lang="ru-RU" dirty="0" smtClean="0"/>
            <a:t>Профессиональные мастера</a:t>
          </a:r>
          <a:endParaRPr lang="ru-RU" dirty="0"/>
        </a:p>
      </dgm:t>
    </dgm:pt>
    <dgm:pt modelId="{FB344CE4-2D1F-40E2-9720-E7D9CD024FC4}" type="parTrans" cxnId="{0422E741-2524-4655-A065-25E2771D84D3}">
      <dgm:prSet/>
      <dgm:spPr/>
      <dgm:t>
        <a:bodyPr/>
        <a:lstStyle/>
        <a:p>
          <a:endParaRPr lang="ru-RU"/>
        </a:p>
      </dgm:t>
    </dgm:pt>
    <dgm:pt modelId="{8653CCE7-3786-458B-86A1-AB6CB3605A10}" type="sibTrans" cxnId="{0422E741-2524-4655-A065-25E2771D84D3}">
      <dgm:prSet/>
      <dgm:spPr/>
      <dgm:t>
        <a:bodyPr/>
        <a:lstStyle/>
        <a:p>
          <a:endParaRPr lang="ru-RU"/>
        </a:p>
      </dgm:t>
    </dgm:pt>
    <dgm:pt modelId="{123761BE-93CA-4CC6-953B-C8F71EEC3C43}">
      <dgm:prSet phldrT="[Текст]"/>
      <dgm:spPr/>
      <dgm:t>
        <a:bodyPr/>
        <a:lstStyle/>
        <a:p>
          <a:r>
            <a:rPr lang="ru-RU" dirty="0" smtClean="0"/>
            <a:t>Уникальный дизайн</a:t>
          </a:r>
          <a:endParaRPr lang="ru-RU" dirty="0"/>
        </a:p>
      </dgm:t>
    </dgm:pt>
    <dgm:pt modelId="{8A3BAE27-BF0F-43DF-B1B2-29DF2AFF1860}" type="parTrans" cxnId="{3F7632EE-27F5-4291-AEFF-AB7B840A4B64}">
      <dgm:prSet/>
      <dgm:spPr/>
      <dgm:t>
        <a:bodyPr/>
        <a:lstStyle/>
        <a:p>
          <a:endParaRPr lang="ru-RU"/>
        </a:p>
      </dgm:t>
    </dgm:pt>
    <dgm:pt modelId="{6D714573-F884-408F-ABDF-01D27A2EA650}" type="sibTrans" cxnId="{3F7632EE-27F5-4291-AEFF-AB7B840A4B64}">
      <dgm:prSet/>
      <dgm:spPr/>
      <dgm:t>
        <a:bodyPr/>
        <a:lstStyle/>
        <a:p>
          <a:endParaRPr lang="ru-RU"/>
        </a:p>
      </dgm:t>
    </dgm:pt>
    <dgm:pt modelId="{88C7CF3A-BAE5-4A04-8A48-ABCE72E6E6BA}">
      <dgm:prSet phldrT="[Текст]"/>
      <dgm:spPr/>
      <dgm:t>
        <a:bodyPr/>
        <a:lstStyle/>
        <a:p>
          <a:r>
            <a:rPr lang="ru-RU" dirty="0" smtClean="0"/>
            <a:t>Широкий ассортимент</a:t>
          </a:r>
          <a:endParaRPr lang="ru-RU" dirty="0"/>
        </a:p>
      </dgm:t>
    </dgm:pt>
    <dgm:pt modelId="{ECB2BEEC-94D5-4F22-83C2-7E1DA894A31F}" type="parTrans" cxnId="{33CD277D-E824-4512-AF9A-FAACAE55E80A}">
      <dgm:prSet/>
      <dgm:spPr/>
      <dgm:t>
        <a:bodyPr/>
        <a:lstStyle/>
        <a:p>
          <a:endParaRPr lang="ru-RU"/>
        </a:p>
      </dgm:t>
    </dgm:pt>
    <dgm:pt modelId="{7DBB8A68-D677-45AA-920D-33E107BA8D4A}" type="sibTrans" cxnId="{33CD277D-E824-4512-AF9A-FAACAE55E80A}">
      <dgm:prSet/>
      <dgm:spPr/>
      <dgm:t>
        <a:bodyPr/>
        <a:lstStyle/>
        <a:p>
          <a:endParaRPr lang="ru-RU"/>
        </a:p>
      </dgm:t>
    </dgm:pt>
    <dgm:pt modelId="{213BFF5A-59BC-4752-A49F-0D4278131E66}">
      <dgm:prSet/>
      <dgm:spPr/>
      <dgm:t>
        <a:bodyPr/>
        <a:lstStyle/>
        <a:p>
          <a:r>
            <a:rPr lang="ru-RU" dirty="0" smtClean="0"/>
            <a:t>Внимание к деталям</a:t>
          </a:r>
          <a:endParaRPr lang="ru-RU" dirty="0"/>
        </a:p>
      </dgm:t>
    </dgm:pt>
    <dgm:pt modelId="{3BAA13B2-E92E-42A5-A4A0-737480341A16}" type="parTrans" cxnId="{6F3A1BFC-0A6E-4D48-9FA8-EEC3E510F42A}">
      <dgm:prSet/>
      <dgm:spPr/>
      <dgm:t>
        <a:bodyPr/>
        <a:lstStyle/>
        <a:p>
          <a:endParaRPr lang="ru-RU"/>
        </a:p>
      </dgm:t>
    </dgm:pt>
    <dgm:pt modelId="{28A7F68A-DB84-419A-89F7-512B899CFD08}" type="sibTrans" cxnId="{6F3A1BFC-0A6E-4D48-9FA8-EEC3E510F42A}">
      <dgm:prSet/>
      <dgm:spPr/>
      <dgm:t>
        <a:bodyPr/>
        <a:lstStyle/>
        <a:p>
          <a:endParaRPr lang="ru-RU"/>
        </a:p>
      </dgm:t>
    </dgm:pt>
    <dgm:pt modelId="{8E3034CA-0AE7-4307-AA37-0E53079ABF8A}">
      <dgm:prSet/>
      <dgm:spPr/>
      <dgm:t>
        <a:bodyPr/>
        <a:lstStyle/>
        <a:p>
          <a:r>
            <a:rPr lang="ru-RU" dirty="0" smtClean="0"/>
            <a:t>Необыкновенная упаковка</a:t>
          </a:r>
          <a:endParaRPr lang="ru-RU" dirty="0"/>
        </a:p>
      </dgm:t>
    </dgm:pt>
    <dgm:pt modelId="{05ECD7CB-34E5-40A1-9770-B7930110B035}" type="parTrans" cxnId="{FFCE473B-7ACF-4B50-9D71-50520E9D3625}">
      <dgm:prSet/>
      <dgm:spPr/>
      <dgm:t>
        <a:bodyPr/>
        <a:lstStyle/>
        <a:p>
          <a:endParaRPr lang="ru-RU"/>
        </a:p>
      </dgm:t>
    </dgm:pt>
    <dgm:pt modelId="{530FC6E6-88A9-4E8E-88B3-7BA7A0379336}" type="sibTrans" cxnId="{FFCE473B-7ACF-4B50-9D71-50520E9D3625}">
      <dgm:prSet/>
      <dgm:spPr/>
      <dgm:t>
        <a:bodyPr/>
        <a:lstStyle/>
        <a:p>
          <a:endParaRPr lang="ru-RU"/>
        </a:p>
      </dgm:t>
    </dgm:pt>
    <dgm:pt modelId="{2CDA9941-79E3-4830-A9B7-6D0F57451F96}">
      <dgm:prSet/>
      <dgm:spPr/>
      <dgm:t>
        <a:bodyPr/>
        <a:lstStyle/>
        <a:p>
          <a:r>
            <a:rPr lang="ru-RU" dirty="0" smtClean="0"/>
            <a:t>Гравировка на изделиях</a:t>
          </a:r>
          <a:endParaRPr lang="ru-RU" dirty="0"/>
        </a:p>
      </dgm:t>
    </dgm:pt>
    <dgm:pt modelId="{44377ADD-2793-41F6-9F21-0D5AA003C501}" type="parTrans" cxnId="{5905A2BC-1B1C-4143-B3A9-6E4EC174EBF3}">
      <dgm:prSet/>
      <dgm:spPr/>
      <dgm:t>
        <a:bodyPr/>
        <a:lstStyle/>
        <a:p>
          <a:endParaRPr lang="ru-RU"/>
        </a:p>
      </dgm:t>
    </dgm:pt>
    <dgm:pt modelId="{AFE37143-0762-4E1C-9508-D58A4BA78794}" type="sibTrans" cxnId="{5905A2BC-1B1C-4143-B3A9-6E4EC174EBF3}">
      <dgm:prSet/>
      <dgm:spPr/>
      <dgm:t>
        <a:bodyPr/>
        <a:lstStyle/>
        <a:p>
          <a:endParaRPr lang="ru-RU"/>
        </a:p>
      </dgm:t>
    </dgm:pt>
    <dgm:pt modelId="{7E2A8BF9-741B-4264-82CF-EB7E081BFDB4}">
      <dgm:prSet phldrT="[Текст]"/>
      <dgm:spPr/>
      <dgm:t>
        <a:bodyPr/>
        <a:lstStyle/>
        <a:p>
          <a:r>
            <a:rPr lang="ru-RU" dirty="0" smtClean="0"/>
            <a:t>Лаконичный стиль</a:t>
          </a:r>
          <a:endParaRPr lang="ru-RU" dirty="0"/>
        </a:p>
      </dgm:t>
    </dgm:pt>
    <dgm:pt modelId="{D13CF357-8EFE-40A8-8201-B1294E4965C6}" type="sibTrans" cxnId="{B2B79A26-8B29-4EA1-A288-5CAF8519F389}">
      <dgm:prSet/>
      <dgm:spPr/>
      <dgm:t>
        <a:bodyPr/>
        <a:lstStyle/>
        <a:p>
          <a:endParaRPr lang="ru-RU"/>
        </a:p>
      </dgm:t>
    </dgm:pt>
    <dgm:pt modelId="{19B2E1A8-C020-410F-A3D7-74CE4A519327}" type="parTrans" cxnId="{B2B79A26-8B29-4EA1-A288-5CAF8519F389}">
      <dgm:prSet/>
      <dgm:spPr/>
      <dgm:t>
        <a:bodyPr/>
        <a:lstStyle/>
        <a:p>
          <a:endParaRPr lang="ru-RU"/>
        </a:p>
      </dgm:t>
    </dgm:pt>
    <dgm:pt modelId="{CF306A3E-D4D6-446D-A105-7C8492C29856}" type="pres">
      <dgm:prSet presAssocID="{98C2AED2-F03E-48CC-9EB8-0158D0556081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8679E5E-A3C9-4A50-A0B8-E8931EC9998F}" type="pres">
      <dgm:prSet presAssocID="{5C97DB95-C481-4BBB-B32A-1F321065EF3F}" presName="comp" presStyleCnt="0"/>
      <dgm:spPr/>
    </dgm:pt>
    <dgm:pt modelId="{B8C9F484-BA6B-48A5-BA0F-F54A93E539C9}" type="pres">
      <dgm:prSet presAssocID="{5C97DB95-C481-4BBB-B32A-1F321065EF3F}" presName="box" presStyleLbl="node1" presStyleIdx="0" presStyleCnt="4"/>
      <dgm:spPr/>
      <dgm:t>
        <a:bodyPr/>
        <a:lstStyle/>
        <a:p>
          <a:endParaRPr lang="ru-RU"/>
        </a:p>
      </dgm:t>
    </dgm:pt>
    <dgm:pt modelId="{90687F1D-656B-40BB-863D-3067FD7B3153}" type="pres">
      <dgm:prSet presAssocID="{5C97DB95-C481-4BBB-B32A-1F321065EF3F}" presName="img" presStyleLbl="fgImgPlace1" presStyleIdx="0" presStyleCnt="4"/>
      <dgm:spPr>
        <a:blipFill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l="-6000" r="-6000"/>
          </a:stretch>
        </a:blipFill>
      </dgm:spPr>
      <dgm:t>
        <a:bodyPr/>
        <a:lstStyle/>
        <a:p>
          <a:endParaRPr lang="ru-RU"/>
        </a:p>
      </dgm:t>
    </dgm:pt>
    <dgm:pt modelId="{1DE183FB-D543-4B0F-B1C8-094E39A0249D}" type="pres">
      <dgm:prSet presAssocID="{5C97DB95-C481-4BBB-B32A-1F321065EF3F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9B41AC-DAA1-4B76-8BCF-E6547D475D9B}" type="pres">
      <dgm:prSet presAssocID="{F949B8F6-210A-4B0D-AD4C-392FD0577B5B}" presName="spacer" presStyleCnt="0"/>
      <dgm:spPr/>
    </dgm:pt>
    <dgm:pt modelId="{DFFD9A72-927C-4F61-8B26-009E3907D9AD}" type="pres">
      <dgm:prSet presAssocID="{2E012A2B-643E-4727-9C56-59104DF02270}" presName="comp" presStyleCnt="0"/>
      <dgm:spPr/>
    </dgm:pt>
    <dgm:pt modelId="{E37F1350-2924-4859-8563-95EF65C27F72}" type="pres">
      <dgm:prSet presAssocID="{2E012A2B-643E-4727-9C56-59104DF02270}" presName="box" presStyleLbl="node1" presStyleIdx="1" presStyleCnt="4"/>
      <dgm:spPr/>
      <dgm:t>
        <a:bodyPr/>
        <a:lstStyle/>
        <a:p>
          <a:endParaRPr lang="ru-RU"/>
        </a:p>
      </dgm:t>
    </dgm:pt>
    <dgm:pt modelId="{8BD8CA49-3C17-445C-B544-A238444B2AFE}" type="pres">
      <dgm:prSet presAssocID="{2E012A2B-643E-4727-9C56-59104DF02270}" presName="img" presStyleLbl="fgImgPlace1" presStyleIdx="1" presStyleCnt="4"/>
      <dgm:spPr>
        <a:blipFill>
          <a:blip xmlns:r="http://schemas.openxmlformats.org/officeDocument/2006/relationships"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l="-11000" r="-11000"/>
          </a:stretch>
        </a:blipFill>
      </dgm:spPr>
      <dgm:t>
        <a:bodyPr/>
        <a:lstStyle/>
        <a:p>
          <a:endParaRPr lang="ru-RU"/>
        </a:p>
      </dgm:t>
    </dgm:pt>
    <dgm:pt modelId="{E9361AD5-4C1E-46FD-9BB3-2BE1347BE646}" type="pres">
      <dgm:prSet presAssocID="{2E012A2B-643E-4727-9C56-59104DF02270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BC24D9-D8CC-406E-9893-5940071EECAA}" type="pres">
      <dgm:prSet presAssocID="{A5424305-DD16-45D4-87FF-8BDBC79C8C9D}" presName="spacer" presStyleCnt="0"/>
      <dgm:spPr/>
    </dgm:pt>
    <dgm:pt modelId="{F0B6DC58-4CC6-43F9-A14D-CBB24FA6A315}" type="pres">
      <dgm:prSet presAssocID="{123761BE-93CA-4CC6-953B-C8F71EEC3C43}" presName="comp" presStyleCnt="0"/>
      <dgm:spPr/>
    </dgm:pt>
    <dgm:pt modelId="{7AFBABDC-0544-4519-9B0B-10CE6F809529}" type="pres">
      <dgm:prSet presAssocID="{123761BE-93CA-4CC6-953B-C8F71EEC3C43}" presName="box" presStyleLbl="node1" presStyleIdx="2" presStyleCnt="4"/>
      <dgm:spPr/>
      <dgm:t>
        <a:bodyPr/>
        <a:lstStyle/>
        <a:p>
          <a:endParaRPr lang="ru-RU"/>
        </a:p>
      </dgm:t>
    </dgm:pt>
    <dgm:pt modelId="{CD981C4E-D14A-4B87-BBFA-A53353BC344F}" type="pres">
      <dgm:prSet presAssocID="{123761BE-93CA-4CC6-953B-C8F71EEC3C43}" presName="img" presStyleLbl="fgImgPlace1" presStyleIdx="2" presStyleCnt="4"/>
      <dgm:spPr>
        <a:blipFill>
          <a:blip xmlns:r="http://schemas.openxmlformats.org/officeDocument/2006/relationships"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l="-11000" r="-11000"/>
          </a:stretch>
        </a:blipFill>
      </dgm:spPr>
      <dgm:t>
        <a:bodyPr/>
        <a:lstStyle/>
        <a:p>
          <a:endParaRPr lang="ru-RU"/>
        </a:p>
      </dgm:t>
    </dgm:pt>
    <dgm:pt modelId="{D093EA07-C611-4789-8F55-0FC8ABE1DAF8}" type="pres">
      <dgm:prSet presAssocID="{123761BE-93CA-4CC6-953B-C8F71EEC3C43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47A642-FBD7-45A4-B272-FAC95B4D8C5C}" type="pres">
      <dgm:prSet presAssocID="{6D714573-F884-408F-ABDF-01D27A2EA650}" presName="spacer" presStyleCnt="0"/>
      <dgm:spPr/>
    </dgm:pt>
    <dgm:pt modelId="{DC208742-D510-4A0E-BC07-C06A0C628DF8}" type="pres">
      <dgm:prSet presAssocID="{213BFF5A-59BC-4752-A49F-0D4278131E66}" presName="comp" presStyleCnt="0"/>
      <dgm:spPr/>
    </dgm:pt>
    <dgm:pt modelId="{FE68000F-5E50-45BD-89B5-EC1722B2D92E}" type="pres">
      <dgm:prSet presAssocID="{213BFF5A-59BC-4752-A49F-0D4278131E66}" presName="box" presStyleLbl="node1" presStyleIdx="3" presStyleCnt="4"/>
      <dgm:spPr/>
      <dgm:t>
        <a:bodyPr/>
        <a:lstStyle/>
        <a:p>
          <a:endParaRPr lang="ru-RU"/>
        </a:p>
      </dgm:t>
    </dgm:pt>
    <dgm:pt modelId="{319725DF-9635-43E3-9D0F-82D1A707A12E}" type="pres">
      <dgm:prSet presAssocID="{213BFF5A-59BC-4752-A49F-0D4278131E66}" presName="img" presStyleLbl="fgImgPlace1" presStyleIdx="3" presStyleCnt="4"/>
      <dgm:spPr>
        <a:blipFill>
          <a:blip xmlns:r="http://schemas.openxmlformats.org/officeDocument/2006/relationships"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l="-2000" r="-2000"/>
          </a:stretch>
        </a:blipFill>
      </dgm:spPr>
      <dgm:t>
        <a:bodyPr/>
        <a:lstStyle/>
        <a:p>
          <a:endParaRPr lang="ru-RU"/>
        </a:p>
      </dgm:t>
    </dgm:pt>
    <dgm:pt modelId="{4C2718CF-5D1A-42AB-9DD5-3018BCD69072}" type="pres">
      <dgm:prSet presAssocID="{213BFF5A-59BC-4752-A49F-0D4278131E66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27BE74-D34C-418B-9DB4-6DF839CA954E}" type="presOf" srcId="{3538283C-9C67-4EEB-B90E-2AAA79D6881B}" destId="{E37F1350-2924-4859-8563-95EF65C27F72}" srcOrd="0" destOrd="1" presId="urn:microsoft.com/office/officeart/2005/8/layout/vList4"/>
    <dgm:cxn modelId="{6F3A1BFC-0A6E-4D48-9FA8-EEC3E510F42A}" srcId="{98C2AED2-F03E-48CC-9EB8-0158D0556081}" destId="{213BFF5A-59BC-4752-A49F-0D4278131E66}" srcOrd="3" destOrd="0" parTransId="{3BAA13B2-E92E-42A5-A4A0-737480341A16}" sibTransId="{28A7F68A-DB84-419A-89F7-512B899CFD08}"/>
    <dgm:cxn modelId="{3F7632EE-27F5-4291-AEFF-AB7B840A4B64}" srcId="{98C2AED2-F03E-48CC-9EB8-0158D0556081}" destId="{123761BE-93CA-4CC6-953B-C8F71EEC3C43}" srcOrd="2" destOrd="0" parTransId="{8A3BAE27-BF0F-43DF-B1B2-29DF2AFF1860}" sibTransId="{6D714573-F884-408F-ABDF-01D27A2EA650}"/>
    <dgm:cxn modelId="{A90580EC-949C-450B-982E-AD0B13C8A0E4}" type="presOf" srcId="{5C97DB95-C481-4BBB-B32A-1F321065EF3F}" destId="{B8C9F484-BA6B-48A5-BA0F-F54A93E539C9}" srcOrd="0" destOrd="0" presId="urn:microsoft.com/office/officeart/2005/8/layout/vList4"/>
    <dgm:cxn modelId="{D64F3CBC-BF1F-4DB9-8BA2-BFDD694F53E0}" type="presOf" srcId="{2CDA9941-79E3-4830-A9B7-6D0F57451F96}" destId="{4C2718CF-5D1A-42AB-9DD5-3018BCD69072}" srcOrd="1" destOrd="2" presId="urn:microsoft.com/office/officeart/2005/8/layout/vList4"/>
    <dgm:cxn modelId="{F289BAD7-8C82-41C4-938D-DC62D542635C}" srcId="{5C97DB95-C481-4BBB-B32A-1F321065EF3F}" destId="{697C0FF3-0B37-4712-8EF9-2F0BEBA5270E}" srcOrd="0" destOrd="0" parTransId="{B783D2F6-893F-4168-8036-7C6B3EB57559}" sibTransId="{194F0797-2A89-42A6-B78E-82D5377BCE4E}"/>
    <dgm:cxn modelId="{58B00963-EC81-4AB3-B31B-C807A43C11E8}" type="presOf" srcId="{A12A4519-ACB6-4C0A-8A60-7E432ECD25CD}" destId="{1DE183FB-D543-4B0F-B1C8-094E39A0249D}" srcOrd="1" destOrd="2" presId="urn:microsoft.com/office/officeart/2005/8/layout/vList4"/>
    <dgm:cxn modelId="{4FD12DFE-5084-44D3-B9CA-6F0703AA994E}" type="presOf" srcId="{98C2AED2-F03E-48CC-9EB8-0158D0556081}" destId="{CF306A3E-D4D6-446D-A105-7C8492C29856}" srcOrd="0" destOrd="0" presId="urn:microsoft.com/office/officeart/2005/8/layout/vList4"/>
    <dgm:cxn modelId="{34714B26-61E0-4D00-9E86-2AE249B85815}" type="presOf" srcId="{88C7CF3A-BAE5-4A04-8A48-ABCE72E6E6BA}" destId="{D093EA07-C611-4789-8F55-0FC8ABE1DAF8}" srcOrd="1" destOrd="2" presId="urn:microsoft.com/office/officeart/2005/8/layout/vList4"/>
    <dgm:cxn modelId="{EC61BE59-615A-430D-B4E9-81CB95D7B9FB}" srcId="{98C2AED2-F03E-48CC-9EB8-0158D0556081}" destId="{2E012A2B-643E-4727-9C56-59104DF02270}" srcOrd="1" destOrd="0" parTransId="{392C2F60-1858-4B36-B872-3A4F9DD7A9B3}" sibTransId="{A5424305-DD16-45D4-87FF-8BDBC79C8C9D}"/>
    <dgm:cxn modelId="{181F3377-E0D7-414D-86F0-7A033A90264B}" type="presOf" srcId="{213BFF5A-59BC-4752-A49F-0D4278131E66}" destId="{4C2718CF-5D1A-42AB-9DD5-3018BCD69072}" srcOrd="1" destOrd="0" presId="urn:microsoft.com/office/officeart/2005/8/layout/vList4"/>
    <dgm:cxn modelId="{16D80A5F-C0C2-45C8-9EAE-9EC88D6A548D}" type="presOf" srcId="{7E2A8BF9-741B-4264-82CF-EB7E081BFDB4}" destId="{7AFBABDC-0544-4519-9B0B-10CE6F809529}" srcOrd="0" destOrd="1" presId="urn:microsoft.com/office/officeart/2005/8/layout/vList4"/>
    <dgm:cxn modelId="{B53AE0FB-48FE-4F69-B0FF-8C68FA722ABB}" type="presOf" srcId="{7E2A8BF9-741B-4264-82CF-EB7E081BFDB4}" destId="{D093EA07-C611-4789-8F55-0FC8ABE1DAF8}" srcOrd="1" destOrd="1" presId="urn:microsoft.com/office/officeart/2005/8/layout/vList4"/>
    <dgm:cxn modelId="{45521000-8400-47A1-A47D-D9AA93057EF2}" type="presOf" srcId="{697C0FF3-0B37-4712-8EF9-2F0BEBA5270E}" destId="{B8C9F484-BA6B-48A5-BA0F-F54A93E539C9}" srcOrd="0" destOrd="1" presId="urn:microsoft.com/office/officeart/2005/8/layout/vList4"/>
    <dgm:cxn modelId="{0422E741-2524-4655-A065-25E2771D84D3}" srcId="{2E012A2B-643E-4727-9C56-59104DF02270}" destId="{989BF67D-FF77-4E68-B89E-78027858C3FB}" srcOrd="1" destOrd="0" parTransId="{FB344CE4-2D1F-40E2-9720-E7D9CD024FC4}" sibTransId="{8653CCE7-3786-458B-86A1-AB6CB3605A10}"/>
    <dgm:cxn modelId="{54960072-C07C-4865-A41A-2D52E3885970}" type="presOf" srcId="{697C0FF3-0B37-4712-8EF9-2F0BEBA5270E}" destId="{1DE183FB-D543-4B0F-B1C8-094E39A0249D}" srcOrd="1" destOrd="1" presId="urn:microsoft.com/office/officeart/2005/8/layout/vList4"/>
    <dgm:cxn modelId="{E729A43A-DB96-404C-AC0E-8684F5B69A6B}" type="presOf" srcId="{123761BE-93CA-4CC6-953B-C8F71EEC3C43}" destId="{D093EA07-C611-4789-8F55-0FC8ABE1DAF8}" srcOrd="1" destOrd="0" presId="urn:microsoft.com/office/officeart/2005/8/layout/vList4"/>
    <dgm:cxn modelId="{D0E5B70D-FF99-42CB-BB91-30BE13F66A5E}" type="presOf" srcId="{3538283C-9C67-4EEB-B90E-2AAA79D6881B}" destId="{E9361AD5-4C1E-46FD-9BB3-2BE1347BE646}" srcOrd="1" destOrd="1" presId="urn:microsoft.com/office/officeart/2005/8/layout/vList4"/>
    <dgm:cxn modelId="{2624A051-908E-451B-96F3-435AA9C6A8B0}" type="presOf" srcId="{8E3034CA-0AE7-4307-AA37-0E53079ABF8A}" destId="{4C2718CF-5D1A-42AB-9DD5-3018BCD69072}" srcOrd="1" destOrd="1" presId="urn:microsoft.com/office/officeart/2005/8/layout/vList4"/>
    <dgm:cxn modelId="{F2BF5DB3-B6A1-44AF-83F3-FD6353E6DFC8}" type="presOf" srcId="{A12A4519-ACB6-4C0A-8A60-7E432ECD25CD}" destId="{B8C9F484-BA6B-48A5-BA0F-F54A93E539C9}" srcOrd="0" destOrd="2" presId="urn:microsoft.com/office/officeart/2005/8/layout/vList4"/>
    <dgm:cxn modelId="{5905A2BC-1B1C-4143-B3A9-6E4EC174EBF3}" srcId="{213BFF5A-59BC-4752-A49F-0D4278131E66}" destId="{2CDA9941-79E3-4830-A9B7-6D0F57451F96}" srcOrd="1" destOrd="0" parTransId="{44377ADD-2793-41F6-9F21-0D5AA003C501}" sibTransId="{AFE37143-0762-4E1C-9508-D58A4BA78794}"/>
    <dgm:cxn modelId="{0C6FD3F1-E9F3-4868-93F0-3AC8647D5926}" srcId="{98C2AED2-F03E-48CC-9EB8-0158D0556081}" destId="{5C97DB95-C481-4BBB-B32A-1F321065EF3F}" srcOrd="0" destOrd="0" parTransId="{BF74D41E-2C28-45BA-B35C-57981787B401}" sibTransId="{F949B8F6-210A-4B0D-AD4C-392FD0577B5B}"/>
    <dgm:cxn modelId="{33CD277D-E824-4512-AF9A-FAACAE55E80A}" srcId="{123761BE-93CA-4CC6-953B-C8F71EEC3C43}" destId="{88C7CF3A-BAE5-4A04-8A48-ABCE72E6E6BA}" srcOrd="1" destOrd="0" parTransId="{ECB2BEEC-94D5-4F22-83C2-7E1DA894A31F}" sibTransId="{7DBB8A68-D677-45AA-920D-33E107BA8D4A}"/>
    <dgm:cxn modelId="{DB61D76A-6CED-48E2-A212-245CA45C604A}" type="presOf" srcId="{213BFF5A-59BC-4752-A49F-0D4278131E66}" destId="{FE68000F-5E50-45BD-89B5-EC1722B2D92E}" srcOrd="0" destOrd="0" presId="urn:microsoft.com/office/officeart/2005/8/layout/vList4"/>
    <dgm:cxn modelId="{6782B4DA-8BFA-4F6A-AB87-7955C9BBEB93}" srcId="{2E012A2B-643E-4727-9C56-59104DF02270}" destId="{3538283C-9C67-4EEB-B90E-2AAA79D6881B}" srcOrd="0" destOrd="0" parTransId="{1CABB14E-48D7-4D1D-B316-3DCF87F54AFF}" sibTransId="{72A690C9-0C5C-4768-8C06-9A76A2D80B34}"/>
    <dgm:cxn modelId="{F1FFEF5E-892D-45C1-9854-EF0AB3E6B269}" type="presOf" srcId="{2E012A2B-643E-4727-9C56-59104DF02270}" destId="{E37F1350-2924-4859-8563-95EF65C27F72}" srcOrd="0" destOrd="0" presId="urn:microsoft.com/office/officeart/2005/8/layout/vList4"/>
    <dgm:cxn modelId="{80D96F37-50BE-4C89-9CB3-0B1644BBB5B5}" type="presOf" srcId="{989BF67D-FF77-4E68-B89E-78027858C3FB}" destId="{E37F1350-2924-4859-8563-95EF65C27F72}" srcOrd="0" destOrd="2" presId="urn:microsoft.com/office/officeart/2005/8/layout/vList4"/>
    <dgm:cxn modelId="{3B9258DA-56B8-415A-8DFD-5EB79A08B850}" type="presOf" srcId="{5C97DB95-C481-4BBB-B32A-1F321065EF3F}" destId="{1DE183FB-D543-4B0F-B1C8-094E39A0249D}" srcOrd="1" destOrd="0" presId="urn:microsoft.com/office/officeart/2005/8/layout/vList4"/>
    <dgm:cxn modelId="{F365F646-259E-469A-8771-A8C1A333A668}" type="presOf" srcId="{2CDA9941-79E3-4830-A9B7-6D0F57451F96}" destId="{FE68000F-5E50-45BD-89B5-EC1722B2D92E}" srcOrd="0" destOrd="2" presId="urn:microsoft.com/office/officeart/2005/8/layout/vList4"/>
    <dgm:cxn modelId="{6B1665A4-4DEA-40E9-AB50-3C98B5377F16}" srcId="{5C97DB95-C481-4BBB-B32A-1F321065EF3F}" destId="{A12A4519-ACB6-4C0A-8A60-7E432ECD25CD}" srcOrd="1" destOrd="0" parTransId="{1895402C-147E-48A9-884A-5AA913F463F0}" sibTransId="{35726D94-7115-4FCC-B91B-C179C2900566}"/>
    <dgm:cxn modelId="{3F581D93-90B0-470E-8C8E-362C4D0EBE5D}" type="presOf" srcId="{88C7CF3A-BAE5-4A04-8A48-ABCE72E6E6BA}" destId="{7AFBABDC-0544-4519-9B0B-10CE6F809529}" srcOrd="0" destOrd="2" presId="urn:microsoft.com/office/officeart/2005/8/layout/vList4"/>
    <dgm:cxn modelId="{FFCE473B-7ACF-4B50-9D71-50520E9D3625}" srcId="{213BFF5A-59BC-4752-A49F-0D4278131E66}" destId="{8E3034CA-0AE7-4307-AA37-0E53079ABF8A}" srcOrd="0" destOrd="0" parTransId="{05ECD7CB-34E5-40A1-9770-B7930110B035}" sibTransId="{530FC6E6-88A9-4E8E-88B3-7BA7A0379336}"/>
    <dgm:cxn modelId="{AFE82769-E10F-4950-8500-503DB78908BE}" type="presOf" srcId="{123761BE-93CA-4CC6-953B-C8F71EEC3C43}" destId="{7AFBABDC-0544-4519-9B0B-10CE6F809529}" srcOrd="0" destOrd="0" presId="urn:microsoft.com/office/officeart/2005/8/layout/vList4"/>
    <dgm:cxn modelId="{B2B79A26-8B29-4EA1-A288-5CAF8519F389}" srcId="{123761BE-93CA-4CC6-953B-C8F71EEC3C43}" destId="{7E2A8BF9-741B-4264-82CF-EB7E081BFDB4}" srcOrd="0" destOrd="0" parTransId="{19B2E1A8-C020-410F-A3D7-74CE4A519327}" sibTransId="{D13CF357-8EFE-40A8-8201-B1294E4965C6}"/>
    <dgm:cxn modelId="{7143357B-1C32-42A1-9876-285EEE768F34}" type="presOf" srcId="{2E012A2B-643E-4727-9C56-59104DF02270}" destId="{E9361AD5-4C1E-46FD-9BB3-2BE1347BE646}" srcOrd="1" destOrd="0" presId="urn:microsoft.com/office/officeart/2005/8/layout/vList4"/>
    <dgm:cxn modelId="{CC050E75-27F4-4D2B-A105-4B871E380ABB}" type="presOf" srcId="{989BF67D-FF77-4E68-B89E-78027858C3FB}" destId="{E9361AD5-4C1E-46FD-9BB3-2BE1347BE646}" srcOrd="1" destOrd="2" presId="urn:microsoft.com/office/officeart/2005/8/layout/vList4"/>
    <dgm:cxn modelId="{442B948D-F8E4-4E97-9EAF-E35A08AFC53A}" type="presOf" srcId="{8E3034CA-0AE7-4307-AA37-0E53079ABF8A}" destId="{FE68000F-5E50-45BD-89B5-EC1722B2D92E}" srcOrd="0" destOrd="1" presId="urn:microsoft.com/office/officeart/2005/8/layout/vList4"/>
    <dgm:cxn modelId="{A7F1FB01-5230-4B95-9566-F49F21FB761B}" type="presParOf" srcId="{CF306A3E-D4D6-446D-A105-7C8492C29856}" destId="{E8679E5E-A3C9-4A50-A0B8-E8931EC9998F}" srcOrd="0" destOrd="0" presId="urn:microsoft.com/office/officeart/2005/8/layout/vList4"/>
    <dgm:cxn modelId="{9A47A96A-431E-4F09-8474-44EF8CA7519C}" type="presParOf" srcId="{E8679E5E-A3C9-4A50-A0B8-E8931EC9998F}" destId="{B8C9F484-BA6B-48A5-BA0F-F54A93E539C9}" srcOrd="0" destOrd="0" presId="urn:microsoft.com/office/officeart/2005/8/layout/vList4"/>
    <dgm:cxn modelId="{48855CAE-477B-4111-968E-5D103B0A8829}" type="presParOf" srcId="{E8679E5E-A3C9-4A50-A0B8-E8931EC9998F}" destId="{90687F1D-656B-40BB-863D-3067FD7B3153}" srcOrd="1" destOrd="0" presId="urn:microsoft.com/office/officeart/2005/8/layout/vList4"/>
    <dgm:cxn modelId="{CC886974-1736-41B9-B31C-DA8B8BD2E6F9}" type="presParOf" srcId="{E8679E5E-A3C9-4A50-A0B8-E8931EC9998F}" destId="{1DE183FB-D543-4B0F-B1C8-094E39A0249D}" srcOrd="2" destOrd="0" presId="urn:microsoft.com/office/officeart/2005/8/layout/vList4"/>
    <dgm:cxn modelId="{6ACB1941-770A-4947-A130-BE1268A810BB}" type="presParOf" srcId="{CF306A3E-D4D6-446D-A105-7C8492C29856}" destId="{709B41AC-DAA1-4B76-8BCF-E6547D475D9B}" srcOrd="1" destOrd="0" presId="urn:microsoft.com/office/officeart/2005/8/layout/vList4"/>
    <dgm:cxn modelId="{90C1D296-A645-48EE-93C3-F4BC4B85537B}" type="presParOf" srcId="{CF306A3E-D4D6-446D-A105-7C8492C29856}" destId="{DFFD9A72-927C-4F61-8B26-009E3907D9AD}" srcOrd="2" destOrd="0" presId="urn:microsoft.com/office/officeart/2005/8/layout/vList4"/>
    <dgm:cxn modelId="{1D64596B-EE53-4D2E-A36F-FE7D9C72E9E2}" type="presParOf" srcId="{DFFD9A72-927C-4F61-8B26-009E3907D9AD}" destId="{E37F1350-2924-4859-8563-95EF65C27F72}" srcOrd="0" destOrd="0" presId="urn:microsoft.com/office/officeart/2005/8/layout/vList4"/>
    <dgm:cxn modelId="{6CA0CA6A-1458-4923-B85E-0536B0D9961E}" type="presParOf" srcId="{DFFD9A72-927C-4F61-8B26-009E3907D9AD}" destId="{8BD8CA49-3C17-445C-B544-A238444B2AFE}" srcOrd="1" destOrd="0" presId="urn:microsoft.com/office/officeart/2005/8/layout/vList4"/>
    <dgm:cxn modelId="{5B524AC6-5C6D-469C-AF0A-A2FEE3EFCCED}" type="presParOf" srcId="{DFFD9A72-927C-4F61-8B26-009E3907D9AD}" destId="{E9361AD5-4C1E-46FD-9BB3-2BE1347BE646}" srcOrd="2" destOrd="0" presId="urn:microsoft.com/office/officeart/2005/8/layout/vList4"/>
    <dgm:cxn modelId="{C2B37012-2E85-4F1D-9595-28D7D4B32E2B}" type="presParOf" srcId="{CF306A3E-D4D6-446D-A105-7C8492C29856}" destId="{2DBC24D9-D8CC-406E-9893-5940071EECAA}" srcOrd="3" destOrd="0" presId="urn:microsoft.com/office/officeart/2005/8/layout/vList4"/>
    <dgm:cxn modelId="{D4AB5EE6-DD2A-47BB-BD8C-C6B75D5C118C}" type="presParOf" srcId="{CF306A3E-D4D6-446D-A105-7C8492C29856}" destId="{F0B6DC58-4CC6-43F9-A14D-CBB24FA6A315}" srcOrd="4" destOrd="0" presId="urn:microsoft.com/office/officeart/2005/8/layout/vList4"/>
    <dgm:cxn modelId="{5849DEAE-345A-46CD-AFFA-27E01EB77991}" type="presParOf" srcId="{F0B6DC58-4CC6-43F9-A14D-CBB24FA6A315}" destId="{7AFBABDC-0544-4519-9B0B-10CE6F809529}" srcOrd="0" destOrd="0" presId="urn:microsoft.com/office/officeart/2005/8/layout/vList4"/>
    <dgm:cxn modelId="{6C7B69DA-DCDC-48AF-9FE8-8ED5673F6E20}" type="presParOf" srcId="{F0B6DC58-4CC6-43F9-A14D-CBB24FA6A315}" destId="{CD981C4E-D14A-4B87-BBFA-A53353BC344F}" srcOrd="1" destOrd="0" presId="urn:microsoft.com/office/officeart/2005/8/layout/vList4"/>
    <dgm:cxn modelId="{A4C2E431-2BF2-48C4-9AFC-44C0D171C781}" type="presParOf" srcId="{F0B6DC58-4CC6-43F9-A14D-CBB24FA6A315}" destId="{D093EA07-C611-4789-8F55-0FC8ABE1DAF8}" srcOrd="2" destOrd="0" presId="urn:microsoft.com/office/officeart/2005/8/layout/vList4"/>
    <dgm:cxn modelId="{00F2A7FE-E15C-4E61-97D1-466D0ECE01D7}" type="presParOf" srcId="{CF306A3E-D4D6-446D-A105-7C8492C29856}" destId="{2A47A642-FBD7-45A4-B272-FAC95B4D8C5C}" srcOrd="5" destOrd="0" presId="urn:microsoft.com/office/officeart/2005/8/layout/vList4"/>
    <dgm:cxn modelId="{D0510679-8F6C-4847-84D8-F295718EB98E}" type="presParOf" srcId="{CF306A3E-D4D6-446D-A105-7C8492C29856}" destId="{DC208742-D510-4A0E-BC07-C06A0C628DF8}" srcOrd="6" destOrd="0" presId="urn:microsoft.com/office/officeart/2005/8/layout/vList4"/>
    <dgm:cxn modelId="{E1E261DF-9748-4A14-BD45-72D5A36838F3}" type="presParOf" srcId="{DC208742-D510-4A0E-BC07-C06A0C628DF8}" destId="{FE68000F-5E50-45BD-89B5-EC1722B2D92E}" srcOrd="0" destOrd="0" presId="urn:microsoft.com/office/officeart/2005/8/layout/vList4"/>
    <dgm:cxn modelId="{142FD13A-1D30-4FEF-AE65-0D5EBB07CA17}" type="presParOf" srcId="{DC208742-D510-4A0E-BC07-C06A0C628DF8}" destId="{319725DF-9635-43E3-9D0F-82D1A707A12E}" srcOrd="1" destOrd="0" presId="urn:microsoft.com/office/officeart/2005/8/layout/vList4"/>
    <dgm:cxn modelId="{9F56AD75-F4FC-4B8E-86DD-11F674B03679}" type="presParOf" srcId="{DC208742-D510-4A0E-BC07-C06A0C628DF8}" destId="{4C2718CF-5D1A-42AB-9DD5-3018BCD69072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C9F484-BA6B-48A5-BA0F-F54A93E539C9}">
      <dsp:nvSpPr>
        <dsp:cNvPr id="0" name=""/>
        <dsp:cNvSpPr/>
      </dsp:nvSpPr>
      <dsp:spPr>
        <a:xfrm>
          <a:off x="0" y="0"/>
          <a:ext cx="7242233" cy="12585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Натуральная кожа</a:t>
          </a:r>
          <a:endParaRPr lang="ru-RU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Качество и долговечность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Широкий выбор фактуры и цвета</a:t>
          </a:r>
          <a:endParaRPr lang="ru-RU" sz="1900" kern="1200" dirty="0"/>
        </a:p>
      </dsp:txBody>
      <dsp:txXfrm>
        <a:off x="1574305" y="0"/>
        <a:ext cx="5667927" cy="1258593"/>
      </dsp:txXfrm>
    </dsp:sp>
    <dsp:sp modelId="{90687F1D-656B-40BB-863D-3067FD7B3153}">
      <dsp:nvSpPr>
        <dsp:cNvPr id="0" name=""/>
        <dsp:cNvSpPr/>
      </dsp:nvSpPr>
      <dsp:spPr>
        <a:xfrm>
          <a:off x="125859" y="125859"/>
          <a:ext cx="1448446" cy="100687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l="-6000" r="-6000"/>
          </a:stretch>
        </a:blip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37F1350-2924-4859-8563-95EF65C27F72}">
      <dsp:nvSpPr>
        <dsp:cNvPr id="0" name=""/>
        <dsp:cNvSpPr/>
      </dsp:nvSpPr>
      <dsp:spPr>
        <a:xfrm>
          <a:off x="0" y="1384453"/>
          <a:ext cx="7242233" cy="12585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875979"/>
                <a:satOff val="-5949"/>
                <a:lumOff val="-2484"/>
                <a:alphaOff val="0"/>
                <a:tint val="98000"/>
                <a:lumMod val="114000"/>
              </a:schemeClr>
            </a:gs>
            <a:gs pos="100000">
              <a:schemeClr val="accent5">
                <a:hueOff val="-875979"/>
                <a:satOff val="-5949"/>
                <a:lumOff val="-2484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Уникальное производство</a:t>
          </a:r>
          <a:endParaRPr lang="ru-RU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Автоматизированное и ручное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Профессиональные мастера</a:t>
          </a:r>
          <a:endParaRPr lang="ru-RU" sz="1900" kern="1200" dirty="0"/>
        </a:p>
      </dsp:txBody>
      <dsp:txXfrm>
        <a:off x="1574305" y="1384453"/>
        <a:ext cx="5667927" cy="1258593"/>
      </dsp:txXfrm>
    </dsp:sp>
    <dsp:sp modelId="{8BD8CA49-3C17-445C-B544-A238444B2AFE}">
      <dsp:nvSpPr>
        <dsp:cNvPr id="0" name=""/>
        <dsp:cNvSpPr/>
      </dsp:nvSpPr>
      <dsp:spPr>
        <a:xfrm>
          <a:off x="125859" y="1510312"/>
          <a:ext cx="1448446" cy="100687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l="-11000" r="-11000"/>
          </a:stretch>
        </a:blip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AFBABDC-0544-4519-9B0B-10CE6F809529}">
      <dsp:nvSpPr>
        <dsp:cNvPr id="0" name=""/>
        <dsp:cNvSpPr/>
      </dsp:nvSpPr>
      <dsp:spPr>
        <a:xfrm>
          <a:off x="0" y="2768906"/>
          <a:ext cx="7242233" cy="12585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751958"/>
                <a:satOff val="-11899"/>
                <a:lumOff val="-4967"/>
                <a:alphaOff val="0"/>
                <a:tint val="98000"/>
                <a:lumMod val="114000"/>
              </a:schemeClr>
            </a:gs>
            <a:gs pos="100000">
              <a:schemeClr val="accent5">
                <a:hueOff val="-1751958"/>
                <a:satOff val="-11899"/>
                <a:lumOff val="-4967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Уникальный дизайн</a:t>
          </a:r>
          <a:endParaRPr lang="ru-RU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Лаконичный стиль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Широкий ассортимент</a:t>
          </a:r>
          <a:endParaRPr lang="ru-RU" sz="1900" kern="1200" dirty="0"/>
        </a:p>
      </dsp:txBody>
      <dsp:txXfrm>
        <a:off x="1574305" y="2768906"/>
        <a:ext cx="5667927" cy="1258593"/>
      </dsp:txXfrm>
    </dsp:sp>
    <dsp:sp modelId="{CD981C4E-D14A-4B87-BBFA-A53353BC344F}">
      <dsp:nvSpPr>
        <dsp:cNvPr id="0" name=""/>
        <dsp:cNvSpPr/>
      </dsp:nvSpPr>
      <dsp:spPr>
        <a:xfrm>
          <a:off x="125859" y="2894766"/>
          <a:ext cx="1448446" cy="100687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l="-11000" r="-11000"/>
          </a:stretch>
        </a:blip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E68000F-5E50-45BD-89B5-EC1722B2D92E}">
      <dsp:nvSpPr>
        <dsp:cNvPr id="0" name=""/>
        <dsp:cNvSpPr/>
      </dsp:nvSpPr>
      <dsp:spPr>
        <a:xfrm>
          <a:off x="0" y="4153360"/>
          <a:ext cx="7242233" cy="12585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2627937"/>
                <a:satOff val="-17848"/>
                <a:lumOff val="-7451"/>
                <a:alphaOff val="0"/>
                <a:tint val="98000"/>
                <a:lumMod val="114000"/>
              </a:schemeClr>
            </a:gs>
            <a:gs pos="100000">
              <a:schemeClr val="accent5">
                <a:hueOff val="-2627937"/>
                <a:satOff val="-17848"/>
                <a:lumOff val="-7451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Внимание к деталям</a:t>
          </a:r>
          <a:endParaRPr lang="ru-RU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Необыкновенная упаковка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Гравировка на изделиях</a:t>
          </a:r>
          <a:endParaRPr lang="ru-RU" sz="1900" kern="1200" dirty="0"/>
        </a:p>
      </dsp:txBody>
      <dsp:txXfrm>
        <a:off x="1574305" y="4153360"/>
        <a:ext cx="5667927" cy="1258593"/>
      </dsp:txXfrm>
    </dsp:sp>
    <dsp:sp modelId="{319725DF-9635-43E3-9D0F-82D1A707A12E}">
      <dsp:nvSpPr>
        <dsp:cNvPr id="0" name=""/>
        <dsp:cNvSpPr/>
      </dsp:nvSpPr>
      <dsp:spPr>
        <a:xfrm>
          <a:off x="125859" y="4279219"/>
          <a:ext cx="1448446" cy="100687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l="-2000" r="-2000"/>
          </a:stretch>
        </a:blip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217515"/>
            <a:ext cx="8825658" cy="3329581"/>
          </a:xfrm>
        </p:spPr>
        <p:txBody>
          <a:bodyPr/>
          <a:lstStyle/>
          <a:p>
            <a:r>
              <a:rPr lang="ru-RU" sz="6000" dirty="0" smtClean="0"/>
              <a:t>Презентация проекта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4955" y="3547095"/>
            <a:ext cx="8825658" cy="861420"/>
          </a:xfrm>
        </p:spPr>
        <p:txBody>
          <a:bodyPr/>
          <a:lstStyle/>
          <a:p>
            <a:r>
              <a:rPr lang="ru-RU" dirty="0" smtClean="0"/>
              <a:t>Производства изделий из кожи ручной работы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404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170086"/>
            <a:ext cx="9404723" cy="802504"/>
          </a:xfrm>
        </p:spPr>
        <p:txBody>
          <a:bodyPr/>
          <a:lstStyle/>
          <a:p>
            <a:r>
              <a:rPr lang="ru-RU" dirty="0" smtClean="0"/>
              <a:t>Описание проекта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2947" y="2139147"/>
            <a:ext cx="2946866" cy="576262"/>
          </a:xfrm>
        </p:spPr>
        <p:txBody>
          <a:bodyPr/>
          <a:lstStyle/>
          <a:p>
            <a:r>
              <a:rPr lang="ru-RU" sz="2000" dirty="0" smtClean="0"/>
              <a:t>Массовое производство</a:t>
            </a:r>
            <a:endParaRPr lang="ru-RU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15"/>
          </p:nvPr>
        </p:nvSpPr>
        <p:spPr>
          <a:xfrm>
            <a:off x="652463" y="2824947"/>
            <a:ext cx="2927350" cy="358933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Пошив кошельков, </a:t>
            </a:r>
            <a:r>
              <a:rPr lang="ru-RU" dirty="0" err="1" smtClean="0"/>
              <a:t>клатчей</a:t>
            </a:r>
            <a:r>
              <a:rPr lang="ru-RU" dirty="0" smtClean="0"/>
              <a:t>, ремней, браслетов и др. с использованием автоматизированного оборудования и наемных мастеров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Реализация по оптовым и розничным каналам продаж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83659" y="2139147"/>
            <a:ext cx="2936241" cy="576262"/>
          </a:xfrm>
        </p:spPr>
        <p:txBody>
          <a:bodyPr/>
          <a:lstStyle/>
          <a:p>
            <a:r>
              <a:rPr lang="ru-RU" sz="2000" dirty="0" smtClean="0"/>
              <a:t>Эксклюзивное производство</a:t>
            </a:r>
            <a:endParaRPr lang="ru-RU" sz="20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16"/>
          </p:nvPr>
        </p:nvSpPr>
        <p:spPr>
          <a:xfrm>
            <a:off x="3873106" y="2824947"/>
            <a:ext cx="2946794" cy="3589338"/>
          </a:xfrm>
        </p:spPr>
        <p:txBody>
          <a:bodyPr/>
          <a:lstStyle/>
          <a:p>
            <a:r>
              <a:rPr lang="ru-RU" dirty="0" smtClean="0"/>
              <a:t>Ручной пошив изделий профессиональными мастерами с учетом индивидуальных пожеланий клиентов: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Тип и качество кожи;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Гравировка на изделиях и упаковке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7124700" y="2139147"/>
            <a:ext cx="3349336" cy="576262"/>
          </a:xfrm>
        </p:spPr>
        <p:txBody>
          <a:bodyPr/>
          <a:lstStyle/>
          <a:p>
            <a:r>
              <a:rPr lang="ru-RU" sz="2000" dirty="0" smtClean="0"/>
              <a:t>Производство для корпоративных клиентов</a:t>
            </a:r>
            <a:endParaRPr lang="ru-RU" sz="20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17"/>
          </p:nvPr>
        </p:nvSpPr>
        <p:spPr>
          <a:xfrm>
            <a:off x="7124700" y="2824947"/>
            <a:ext cx="2932113" cy="3589338"/>
          </a:xfrm>
        </p:spPr>
        <p:txBody>
          <a:bodyPr/>
          <a:lstStyle/>
          <a:p>
            <a:r>
              <a:rPr lang="ru-RU" dirty="0" smtClean="0"/>
              <a:t>Пошив большого объема изделий для корпоративных клиентов: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Типовому </a:t>
            </a:r>
            <a:r>
              <a:rPr lang="ru-RU" dirty="0"/>
              <a:t>или </a:t>
            </a:r>
            <a:r>
              <a:rPr lang="ru-RU" dirty="0" smtClean="0"/>
              <a:t>уникальный дизайн изделий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Тиснение логотипа компании клиента;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Гравировка на изделиях и упаковке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10" name="Текст 2"/>
          <p:cNvSpPr txBox="1">
            <a:spLocks/>
          </p:cNvSpPr>
          <p:nvPr/>
        </p:nvSpPr>
        <p:spPr>
          <a:xfrm>
            <a:off x="646111" y="881147"/>
            <a:ext cx="8825659" cy="860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b="0" i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ru-RU" sz="2000" i="1" dirty="0" smtClean="0"/>
              <a:t>Производство изделий из натуральной кожи по уникальному дизайну по трем линиям бизнеса: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1163056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147475"/>
            <a:ext cx="8825659" cy="913014"/>
          </a:xfrm>
        </p:spPr>
        <p:txBody>
          <a:bodyPr/>
          <a:lstStyle/>
          <a:p>
            <a:r>
              <a:rPr lang="ru-RU" sz="4200" dirty="0" smtClean="0"/>
              <a:t>Концепция проекта</a:t>
            </a:r>
            <a:endParaRPr lang="ru-RU" sz="42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294096423"/>
              </p:ext>
            </p:extLst>
          </p:nvPr>
        </p:nvGraphicFramePr>
        <p:xfrm>
          <a:off x="1154954" y="1060489"/>
          <a:ext cx="7242233" cy="54151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2034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ru-RU" sz="1600" i="1" dirty="0" smtClean="0"/>
              <a:t>Наше кредо  </a:t>
            </a:r>
            <a:r>
              <a:rPr lang="ru-RU" sz="1600" i="1" dirty="0"/>
              <a:t>— использование только натуральной кожи. Все изделия сделаны вручную, со вниманием к каждой детали. Наши мастера досконально знают состав материалов и их свойства. Для каждого изделия подбирается только качественная фурнитура. И именно поэтому все, что </a:t>
            </a:r>
            <a:r>
              <a:rPr lang="ru-RU" sz="1600" i="1" dirty="0" smtClean="0"/>
              <a:t>создано </a:t>
            </a:r>
            <a:r>
              <a:rPr lang="ru-RU" sz="1600" i="1" dirty="0"/>
              <a:t>руками наших мастеров, имеет душу, характер и свою историю</a:t>
            </a:r>
            <a:r>
              <a:rPr lang="ru-RU" sz="1600" i="1" dirty="0" smtClean="0"/>
              <a:t>.</a:t>
            </a:r>
            <a:br>
              <a:rPr lang="ru-RU" sz="1600" i="1" dirty="0" smtClean="0"/>
            </a:br>
            <a:r>
              <a:rPr lang="ru-RU" sz="1600" i="1" dirty="0"/>
              <a:t/>
            </a:r>
            <a:br>
              <a:rPr lang="ru-RU" sz="1600" i="1" dirty="0"/>
            </a:br>
            <a:r>
              <a:rPr lang="ru-RU" sz="1600" i="1" dirty="0"/>
              <a:t>Широкий ассортимент товара, лояльный ценовой диапазон, и регулярное обновление коллекции не только выгодно отличают нас на рынке, но и позволили завоевать доверие клиентов.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pPr algn="r"/>
            <a:r>
              <a:rPr lang="ru-RU" i="1" dirty="0" smtClean="0"/>
              <a:t>Философия проекта</a:t>
            </a:r>
            <a:endParaRPr lang="ru-RU" i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903" r="13807"/>
          <a:stretch/>
        </p:blipFill>
        <p:spPr>
          <a:xfrm>
            <a:off x="1737359" y="4429232"/>
            <a:ext cx="2211185" cy="1830252"/>
          </a:xfrm>
          <a:prstGeom prst="rect">
            <a:avLst/>
          </a:prstGeom>
          <a:ln w="952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7800" b="22709"/>
          <a:stretch/>
        </p:blipFill>
        <p:spPr>
          <a:xfrm>
            <a:off x="4692905" y="4429232"/>
            <a:ext cx="1754638" cy="1834688"/>
          </a:xfrm>
          <a:prstGeom prst="rect">
            <a:avLst/>
          </a:prstGeom>
          <a:ln w="952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375" r="10988"/>
          <a:stretch/>
        </p:blipFill>
        <p:spPr>
          <a:xfrm>
            <a:off x="7191904" y="4429232"/>
            <a:ext cx="2211186" cy="1826953"/>
          </a:xfrm>
          <a:prstGeom prst="rect">
            <a:avLst/>
          </a:prstGeom>
          <a:ln w="952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27398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Каналы продаж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2463" y="4176132"/>
            <a:ext cx="2940050" cy="576262"/>
          </a:xfrm>
        </p:spPr>
        <p:txBody>
          <a:bodyPr anchor="t"/>
          <a:lstStyle/>
          <a:p>
            <a:r>
              <a:rPr lang="ru-RU" sz="2000" dirty="0" smtClean="0"/>
              <a:t>Оптовые продажи</a:t>
            </a:r>
            <a:endParaRPr lang="ru-RU" sz="2000" dirty="0"/>
          </a:p>
        </p:txBody>
      </p:sp>
      <p:pic>
        <p:nvPicPr>
          <p:cNvPr id="12" name="Рисунок 11"/>
          <p:cNvPicPr>
            <a:picLocks noGrp="1" noChangeAspect="1"/>
          </p:cNvPicPr>
          <p:nvPr>
            <p:ph type="pic" idx="15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1026" b="11026"/>
          <a:stretch>
            <a:fillRect/>
          </a:stretch>
        </p:blipFill>
        <p:spPr>
          <a:xfrm>
            <a:off x="652463" y="2135188"/>
            <a:ext cx="2940050" cy="1524000"/>
          </a:xfrm>
        </p:spPr>
      </p:pic>
      <p:sp>
        <p:nvSpPr>
          <p:cNvPr id="5" name="Текст 4"/>
          <p:cNvSpPr>
            <a:spLocks noGrp="1"/>
          </p:cNvSpPr>
          <p:nvPr>
            <p:ph type="body" sz="half" idx="18"/>
          </p:nvPr>
        </p:nvSpPr>
        <p:spPr>
          <a:xfrm>
            <a:off x="652463" y="4752394"/>
            <a:ext cx="2940050" cy="825446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Участие в выставках и городских ярмарках;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Дистрибуция в регионы России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3889375" y="4176132"/>
            <a:ext cx="2930525" cy="576262"/>
          </a:xfrm>
        </p:spPr>
        <p:txBody>
          <a:bodyPr anchor="t"/>
          <a:lstStyle/>
          <a:p>
            <a:r>
              <a:rPr lang="ru-RU" sz="2000" dirty="0" smtClean="0"/>
              <a:t>Розничные продажи</a:t>
            </a:r>
            <a:endParaRPr lang="ru-RU" sz="2000" dirty="0"/>
          </a:p>
        </p:txBody>
      </p:sp>
      <p:pic>
        <p:nvPicPr>
          <p:cNvPr id="14" name="Рисунок 13"/>
          <p:cNvPicPr>
            <a:picLocks noGrp="1" noChangeAspect="1"/>
          </p:cNvPicPr>
          <p:nvPr>
            <p:ph type="pic" idx="2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3998" b="23998"/>
          <a:stretch>
            <a:fillRect/>
          </a:stretch>
        </p:blipFill>
        <p:spPr>
          <a:xfrm>
            <a:off x="3889375" y="2135188"/>
            <a:ext cx="2930525" cy="1524000"/>
          </a:xfrm>
        </p:spPr>
      </p:pic>
      <p:sp>
        <p:nvSpPr>
          <p:cNvPr id="8" name="Текст 7"/>
          <p:cNvSpPr>
            <a:spLocks noGrp="1"/>
          </p:cNvSpPr>
          <p:nvPr>
            <p:ph type="body" sz="half" idx="19"/>
          </p:nvPr>
        </p:nvSpPr>
        <p:spPr>
          <a:xfrm>
            <a:off x="3888022" y="4752393"/>
            <a:ext cx="2934406" cy="1083142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Витрина в торговом центре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Интернет-сайт 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Социальные </a:t>
            </a:r>
            <a:r>
              <a:rPr lang="ru-RU" dirty="0" smtClean="0"/>
              <a:t>сети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/>
          </p:nvPr>
        </p:nvSpPr>
        <p:spPr>
          <a:xfrm>
            <a:off x="7124699" y="4176132"/>
            <a:ext cx="3507279" cy="576262"/>
          </a:xfrm>
        </p:spPr>
        <p:txBody>
          <a:bodyPr anchor="t"/>
          <a:lstStyle/>
          <a:p>
            <a:r>
              <a:rPr lang="ru-RU" sz="2000" dirty="0" smtClean="0"/>
              <a:t>Корпоративные продажи</a:t>
            </a:r>
            <a:endParaRPr lang="ru-RU" sz="2000" dirty="0"/>
          </a:p>
        </p:txBody>
      </p:sp>
      <p:pic>
        <p:nvPicPr>
          <p:cNvPr id="13" name="Рисунок 12"/>
          <p:cNvPicPr>
            <a:picLocks noGrp="1" noChangeAspect="1"/>
          </p:cNvPicPr>
          <p:nvPr>
            <p:ph type="pic" idx="22"/>
          </p:nvPr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1129" b="11129"/>
          <a:stretch>
            <a:fillRect/>
          </a:stretch>
        </p:blipFill>
        <p:spPr>
          <a:xfrm>
            <a:off x="7124700" y="2135188"/>
            <a:ext cx="2932113" cy="1524000"/>
          </a:xfrm>
        </p:spPr>
      </p:pic>
      <p:sp>
        <p:nvSpPr>
          <p:cNvPr id="11" name="Текст 10"/>
          <p:cNvSpPr>
            <a:spLocks noGrp="1"/>
          </p:cNvSpPr>
          <p:nvPr>
            <p:ph type="body" sz="half" idx="20"/>
          </p:nvPr>
        </p:nvSpPr>
        <p:spPr>
          <a:xfrm>
            <a:off x="7124575" y="4752391"/>
            <a:ext cx="2935997" cy="65918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Подарки для деловых партнеров</a:t>
            </a:r>
          </a:p>
        </p:txBody>
      </p:sp>
    </p:spTree>
    <p:extLst>
      <p:ext uri="{BB962C8B-B14F-4D97-AF65-F5344CB8AC3E}">
        <p14:creationId xmlns:p14="http://schemas.microsoft.com/office/powerpoint/2010/main" val="861884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147475"/>
            <a:ext cx="8825659" cy="913014"/>
          </a:xfrm>
        </p:spPr>
        <p:txBody>
          <a:bodyPr/>
          <a:lstStyle/>
          <a:p>
            <a:r>
              <a:rPr lang="ru-RU" sz="4200" dirty="0" smtClean="0"/>
              <a:t>Основные финансовые показатели</a:t>
            </a:r>
            <a:endParaRPr lang="ru-RU" sz="4200" dirty="0"/>
          </a:p>
        </p:txBody>
      </p:sp>
      <p:sp>
        <p:nvSpPr>
          <p:cNvPr id="6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1154954" y="2575563"/>
            <a:ext cx="8953322" cy="3589338"/>
          </a:xfrm>
          <a:prstGeom prst="rect">
            <a:avLst/>
          </a:prstGeo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Расчетный объем инвестиций – 8 млн. рублей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Среднемесячный объем производства – 5 000 изделий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Себестоимость производства – 150-900 рублей / изделие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Объем продаж (в мес.) – 7-10 млн. рублей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Срок окупаемости – 4-6 месяца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1046453"/>
              </p:ext>
            </p:extLst>
          </p:nvPr>
        </p:nvGraphicFramePr>
        <p:xfrm>
          <a:off x="1154954" y="5393376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showAsIcon="1" r:id="rId3" imgW="914400" imgH="771480" progId="Excel.Sheet.12">
                  <p:embed/>
                </p:oleObj>
              </mc:Choice>
              <mc:Fallback>
                <p:oleObj name="Worksheet" showAsIcon="1" r:id="rId3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54954" y="5393376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0320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ru-RU" dirty="0" smtClean="0"/>
              <a:t>С уважением,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54954" y="4777380"/>
            <a:ext cx="8825659" cy="1299223"/>
          </a:xfrm>
        </p:spPr>
        <p:txBody>
          <a:bodyPr>
            <a:normAutofit/>
          </a:bodyPr>
          <a:lstStyle/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dirty="0" smtClean="0"/>
              <a:t>Иванов Иван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г. Москва, </a:t>
            </a:r>
            <a:r>
              <a:rPr lang="ru-RU" dirty="0" smtClean="0"/>
              <a:t>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9893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171</TotalTime>
  <Words>272</Words>
  <Application>Microsoft Office PowerPoint</Application>
  <PresentationFormat>Широкоэкранный</PresentationFormat>
  <Paragraphs>51</Paragraphs>
  <Slides>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Wingdings 3</vt:lpstr>
      <vt:lpstr>Ион</vt:lpstr>
      <vt:lpstr>Microsoft Excel Worksheet</vt:lpstr>
      <vt:lpstr>Презентация проекта</vt:lpstr>
      <vt:lpstr>Описание проекта</vt:lpstr>
      <vt:lpstr>Концепция проекта</vt:lpstr>
      <vt:lpstr>Наше кредо  — использование только натуральной кожи. Все изделия сделаны вручную, со вниманием к каждой детали. Наши мастера досконально знают состав материалов и их свойства. Для каждого изделия подбирается только качественная фурнитура. И именно поэтому все, что создано руками наших мастеров, имеет душу, характер и свою историю.  Широкий ассортимент товара, лояльный ценовой диапазон, и регулярное обновление коллекции не только выгодно отличают нас на рынке, но и позволили завоевать доверие клиентов.</vt:lpstr>
      <vt:lpstr>Каналы продаж</vt:lpstr>
      <vt:lpstr>Основные финансовые показатели</vt:lpstr>
      <vt:lpstr>С уважением,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проекта</dc:title>
  <dc:creator>Lukyanov Nikita</dc:creator>
  <cp:lastModifiedBy>Nikita Lukyanov</cp:lastModifiedBy>
  <cp:revision>18</cp:revision>
  <dcterms:created xsi:type="dcterms:W3CDTF">2016-03-05T13:46:19Z</dcterms:created>
  <dcterms:modified xsi:type="dcterms:W3CDTF">2018-12-10T13:35:36Z</dcterms:modified>
</cp:coreProperties>
</file>