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2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D40F-1FD9-4C5E-BABB-200EDF97F9D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049E-E6AF-44BD-BF9E-EB79E7F7E7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D40F-1FD9-4C5E-BABB-200EDF97F9D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049E-E6AF-44BD-BF9E-EB79E7F7E7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D40F-1FD9-4C5E-BABB-200EDF97F9D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049E-E6AF-44BD-BF9E-EB79E7F7E7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D40F-1FD9-4C5E-BABB-200EDF97F9D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049E-E6AF-44BD-BF9E-EB79E7F7E7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D40F-1FD9-4C5E-BABB-200EDF97F9D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049E-E6AF-44BD-BF9E-EB79E7F7E7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D40F-1FD9-4C5E-BABB-200EDF97F9D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049E-E6AF-44BD-BF9E-EB79E7F7E7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D40F-1FD9-4C5E-BABB-200EDF97F9D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049E-E6AF-44BD-BF9E-EB79E7F7E7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D40F-1FD9-4C5E-BABB-200EDF97F9D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049E-E6AF-44BD-BF9E-EB79E7F7E7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D40F-1FD9-4C5E-BABB-200EDF97F9D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049E-E6AF-44BD-BF9E-EB79E7F7E7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D40F-1FD9-4C5E-BABB-200EDF97F9D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049E-E6AF-44BD-BF9E-EB79E7F7E7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D40F-1FD9-4C5E-BABB-200EDF97F9D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049E-E6AF-44BD-BF9E-EB79E7F7E7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3D40F-1FD9-4C5E-BABB-200EDF97F9D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1049E-E6AF-44BD-BF9E-EB79E7F7E7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uzlit.ru/814877/nuzhno_znat_detyam_armi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izyvnik-soldat.ru/prisvoenie-voinskih-zvanij/" TargetMode="External"/><Relationship Id="rId4" Type="http://schemas.openxmlformats.org/officeDocument/2006/relationships/hyperlink" Target="http://politike.ru/termin/armija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777\Desktop\1418213878_vdv-tolpa-krasnaya-golubye-bere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293096"/>
            <a:ext cx="3888432" cy="2430270"/>
          </a:xfrm>
          <a:prstGeom prst="rect">
            <a:avLst/>
          </a:prstGeom>
          <a:noFill/>
        </p:spPr>
      </p:pic>
      <p:pic>
        <p:nvPicPr>
          <p:cNvPr id="1026" name="Picture 2" descr="C:\Users\777\Desktop\45420-1513774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2947">
            <a:off x="221957" y="1146688"/>
            <a:ext cx="3066455" cy="20449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Проект: 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Кто нас защищает?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1628800"/>
            <a:ext cx="3131840" cy="4010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Предмет:</a:t>
            </a:r>
            <a:r>
              <a:rPr lang="ru-RU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Bookman Old Style" pitchFamily="18" charset="0"/>
              </a:rPr>
              <a:t>Окружающий мир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5805264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Выполнила: ученица 3 «Б» класса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</a:t>
            </a:r>
            <a:r>
              <a:rPr lang="ru-RU" dirty="0" smtClean="0"/>
              <a:t>Мищенко Наталия </a:t>
            </a:r>
            <a:endParaRPr lang="ru-RU" dirty="0"/>
          </a:p>
        </p:txBody>
      </p:sp>
      <p:pic>
        <p:nvPicPr>
          <p:cNvPr id="1027" name="Picture 3" descr="C:\Users\777\Desktop\7ff3f307097f97105017512fdce6d6d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717032"/>
            <a:ext cx="3096344" cy="2063725"/>
          </a:xfrm>
          <a:prstGeom prst="rect">
            <a:avLst/>
          </a:prstGeom>
          <a:noFill/>
        </p:spPr>
      </p:pic>
      <p:pic>
        <p:nvPicPr>
          <p:cNvPr id="1028" name="Picture 4" descr="C:\Users\777\Desktop\962b1954dd9f5c28c6d35b29f5518b7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916832"/>
            <a:ext cx="3348371" cy="2232248"/>
          </a:xfrm>
          <a:prstGeom prst="rect">
            <a:avLst/>
          </a:prstGeom>
          <a:noFill/>
        </p:spPr>
      </p:pic>
      <p:pic>
        <p:nvPicPr>
          <p:cNvPr id="1029" name="Picture 5" descr="C:\Users\777\Desktop\spasatel_099823873223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30852">
            <a:off x="316698" y="3264899"/>
            <a:ext cx="3211787" cy="1805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Bookman Old Style" pitchFamily="18" charset="0"/>
              </a:rPr>
              <a:t>Источники информации:</a:t>
            </a:r>
            <a:endParaRPr lang="ru-RU" sz="4000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Bookman Old Style" pitchFamily="18" charset="0"/>
              </a:rPr>
              <a:t>История семейной родословной.</a:t>
            </a:r>
          </a:p>
          <a:p>
            <a:r>
              <a:rPr lang="ru-RU" sz="2400" i="1" dirty="0" smtClean="0">
                <a:latin typeface="Bookman Old Style" pitchFamily="18" charset="0"/>
              </a:rPr>
              <a:t>Ганичев П.П. «Воинские звания» ДОСААФ 1989г.</a:t>
            </a:r>
          </a:p>
          <a:p>
            <a:r>
              <a:rPr lang="ru-RU" sz="2400" i="1" dirty="0" smtClean="0">
                <a:latin typeface="Bookman Old Style" pitchFamily="18" charset="0"/>
              </a:rPr>
              <a:t>Ресурсы интернет:</a:t>
            </a:r>
          </a:p>
          <a:p>
            <a:r>
              <a:rPr lang="en-US" sz="2400" i="1" dirty="0" smtClean="0">
                <a:latin typeface="Bookman Old Style" pitchFamily="18" charset="0"/>
                <a:hlinkClick r:id="rId3"/>
              </a:rPr>
              <a:t>https://vuzlit.ru/814877/nuzhno_znat_detyam_armii</a:t>
            </a:r>
            <a:endParaRPr lang="ru-RU" sz="2400" i="1" dirty="0" smtClean="0">
              <a:latin typeface="Bookman Old Style" pitchFamily="18" charset="0"/>
            </a:endParaRPr>
          </a:p>
          <a:p>
            <a:r>
              <a:rPr lang="en-US" sz="2400" i="1" dirty="0" smtClean="0">
                <a:latin typeface="Bookman Old Style" pitchFamily="18" charset="0"/>
                <a:hlinkClick r:id="rId4"/>
              </a:rPr>
              <a:t>http://politike.ru/termin/armija.html</a:t>
            </a:r>
            <a:endParaRPr lang="ru-RU" sz="2400" i="1" dirty="0" smtClean="0">
              <a:latin typeface="Bookman Old Style" pitchFamily="18" charset="0"/>
            </a:endParaRPr>
          </a:p>
          <a:p>
            <a:r>
              <a:rPr lang="en-US" sz="2400" i="1" dirty="0" smtClean="0">
                <a:latin typeface="Bookman Old Style" pitchFamily="18" charset="0"/>
                <a:hlinkClick r:id="rId5"/>
              </a:rPr>
              <a:t>https://prizyvnik-soldat.ru/prisvoenie-voinskih-zvanij/</a:t>
            </a:r>
            <a:endParaRPr lang="ru-RU" sz="2400" i="1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400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latin typeface="Bookman Old Style" pitchFamily="18" charset="0"/>
              </a:rPr>
              <a:t>Спасибо за внимание!</a:t>
            </a:r>
            <a:endParaRPr lang="ru-RU" sz="9600" b="1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Тема: « Военные в моей семье»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>
                <a:latin typeface="Bookman Old Style" pitchFamily="18" charset="0"/>
              </a:rPr>
              <a:t>Цель проекта:</a:t>
            </a:r>
            <a:endParaRPr lang="ru-RU" i="1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>
                <a:latin typeface="Bookman Old Style" pitchFamily="18" charset="0"/>
              </a:rPr>
              <a:t>Узнать кто из моих близких родственников связан с Вооруженными силами России.</a:t>
            </a:r>
            <a:endParaRPr lang="ru-RU" i="1" dirty="0"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i="1" dirty="0" smtClean="0">
                <a:latin typeface="Bookman Old Style" pitchFamily="18" charset="0"/>
              </a:rPr>
              <a:t>Задачи проекта:</a:t>
            </a:r>
            <a:endParaRPr lang="ru-RU" i="1" dirty="0"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i="1" dirty="0" smtClean="0">
                <a:latin typeface="Bookman Old Style" pitchFamily="18" charset="0"/>
              </a:rPr>
              <a:t>Узнать что такое армия и зачем в ней служат.</a:t>
            </a:r>
          </a:p>
          <a:p>
            <a:r>
              <a:rPr lang="ru-RU" i="1" dirty="0" smtClean="0">
                <a:latin typeface="Bookman Old Style" pitchFamily="18" charset="0"/>
              </a:rPr>
              <a:t>Провести опрос родных и близких людей.</a:t>
            </a:r>
          </a:p>
          <a:p>
            <a:r>
              <a:rPr lang="ru-RU" i="1" dirty="0" smtClean="0">
                <a:latin typeface="Bookman Old Style" pitchFamily="18" charset="0"/>
              </a:rPr>
              <a:t>Собрать фото. </a:t>
            </a:r>
          </a:p>
          <a:p>
            <a:r>
              <a:rPr lang="ru-RU" i="1" dirty="0" smtClean="0">
                <a:latin typeface="Bookman Old Style" pitchFamily="18" charset="0"/>
              </a:rPr>
              <a:t>Подготовить доклад.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2050" name="Picture 2" descr="https://im0-tub-ru.yandex.net/i?id=ca28ce62f6aee21a1700ef79663ec6c0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93096"/>
            <a:ext cx="3960440" cy="2247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79296" cy="79208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Bookman Old Style" pitchFamily="18" charset="0"/>
              </a:rPr>
              <a:t>Российские Вооруженные Силы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5904656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latin typeface="Bookman Old Style" pitchFamily="18" charset="0"/>
              </a:rPr>
              <a:t>Россия</a:t>
            </a:r>
            <a:r>
              <a:rPr lang="ru-RU" sz="1400" i="1" dirty="0" smtClean="0">
                <a:latin typeface="Bookman Old Style" pitchFamily="18" charset="0"/>
              </a:rPr>
              <a:t> –  великое мирное государство, которое имеет собственные Вооруженные силы.</a:t>
            </a:r>
          </a:p>
          <a:p>
            <a:r>
              <a:rPr lang="ru-RU" sz="1400" b="1" i="1" dirty="0" smtClean="0">
                <a:latin typeface="Bookman Old Style" pitchFamily="18" charset="0"/>
              </a:rPr>
              <a:t>Верховный главнокомандующий Вооруженных сил России - наш президент.</a:t>
            </a:r>
          </a:p>
          <a:p>
            <a:r>
              <a:rPr lang="ru-RU" sz="1400" b="1" i="1" dirty="0">
                <a:latin typeface="Bookman Old Style" pitchFamily="18" charset="0"/>
              </a:rPr>
              <a:t>З</a:t>
            </a:r>
            <a:r>
              <a:rPr lang="ru-RU" sz="1400" b="1" i="1" dirty="0" smtClean="0">
                <a:latin typeface="Bookman Old Style" pitchFamily="18" charset="0"/>
              </a:rPr>
              <a:t>ачем армия</a:t>
            </a:r>
            <a:r>
              <a:rPr lang="ru-RU" sz="1400" i="1" dirty="0" smtClean="0">
                <a:latin typeface="Bookman Old Style" pitchFamily="18" charset="0"/>
              </a:rPr>
              <a:t> вообще нужна и</a:t>
            </a:r>
            <a:r>
              <a:rPr lang="ru-RU" sz="1400" b="1" i="1" dirty="0" smtClean="0">
                <a:latin typeface="Bookman Old Style" pitchFamily="18" charset="0"/>
              </a:rPr>
              <a:t> зачем служить в армии</a:t>
            </a:r>
            <a:r>
              <a:rPr lang="ru-RU" sz="1400" i="1" dirty="0" smtClean="0">
                <a:latin typeface="Bookman Old Style" pitchFamily="18" charset="0"/>
              </a:rPr>
              <a:t>?</a:t>
            </a:r>
          </a:p>
          <a:p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smtClean="0">
                <a:latin typeface="Bookman Old Style" pitchFamily="18" charset="0"/>
              </a:rPr>
              <a:t>Наша страна считается независимой, следовательно, ее задача - защищать права и свободы тех, кто в ней живет. Для этого у России должна быть сильная армия, с которой никто не захочет связываться. </a:t>
            </a:r>
          </a:p>
          <a:p>
            <a:r>
              <a:rPr lang="ru-RU" sz="1400" i="1" dirty="0" smtClean="0">
                <a:latin typeface="Bookman Old Style" pitchFamily="18" charset="0"/>
              </a:rPr>
              <a:t>Все здоровые мужчины должны быть готовы в любой момент дать отпор врагу. Но одной готовности мало, поэтому существует такое понятие, как срочная служба в армии. </a:t>
            </a:r>
          </a:p>
          <a:p>
            <a:r>
              <a:rPr lang="ru-RU" sz="1400" i="1" dirty="0" smtClean="0">
                <a:latin typeface="Bookman Old Style" pitchFamily="18" charset="0"/>
              </a:rPr>
              <a:t>В армии сейчас используется очень много сложной техники и оружия. Морякам нужно знать и уметь одно, летчикам - другое, танкистам - третье. А еще у России есть Космические военные силы, которые нуждаются в очень умных и образованных людях. Так что даже самый отважный человек не сможет победить врага, если не пройдет специальную подготовку.</a:t>
            </a:r>
          </a:p>
          <a:p>
            <a:r>
              <a:rPr lang="ru-RU" sz="1400" i="1" dirty="0" smtClean="0">
                <a:latin typeface="Bookman Old Style" pitchFamily="18" charset="0"/>
              </a:rPr>
              <a:t>Защищать свою родину нужно учиться. Как раз в этим и занимаются во время срочной службы в армии. </a:t>
            </a:r>
          </a:p>
          <a:p>
            <a:r>
              <a:rPr lang="ru-RU" sz="1400" i="1" dirty="0">
                <a:latin typeface="Bookman Old Style" pitchFamily="18" charset="0"/>
              </a:rPr>
              <a:t>Все здоровые молодые мужчины страны</a:t>
            </a:r>
            <a:r>
              <a:rPr lang="ru-RU" sz="1400" i="1" dirty="0" smtClean="0">
                <a:latin typeface="Bookman Old Style" pitchFamily="18" charset="0"/>
              </a:rPr>
              <a:t>, которым исполнилось 18 лет, должны пройти службу в Российской армии. Они приносят присягу на верность Родине, клянутся защищать ее от врага, честно выполнять свой долг и приказы командиров. </a:t>
            </a:r>
          </a:p>
          <a:p>
            <a:r>
              <a:rPr lang="ru-RU" sz="1400" b="1" i="1" dirty="0" smtClean="0">
                <a:latin typeface="Bookman Old Style" pitchFamily="18" charset="0"/>
              </a:rPr>
              <a:t>Оберегать нашу Родину </a:t>
            </a:r>
            <a:r>
              <a:rPr lang="ru-RU" sz="1400" i="1" dirty="0" smtClean="0">
                <a:latin typeface="Bookman Old Style" pitchFamily="18" charset="0"/>
              </a:rPr>
              <a:t>– большая честь для каждого мужчины нашей страны. А чтобы попасть в тот род войск, который тебе больше нравится, нужно хорошо учиться в школе, потому что с каждым годом военная техника и стрелковое оружие становятся все сложнее, и слабо образованному человеку в ней не разобраться.</a:t>
            </a:r>
            <a:endParaRPr lang="ru-RU" sz="1400" i="1" dirty="0" smtClean="0">
              <a:latin typeface="Bookman Old Style" pitchFamily="18" charset="0"/>
            </a:endParaRPr>
          </a:p>
          <a:p>
            <a:endParaRPr lang="ru-RU" sz="1400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3050"/>
            <a:ext cx="3168352" cy="779686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Bookman Old Style" pitchFamily="18" charset="0"/>
              </a:rPr>
              <a:t>Мой папа</a:t>
            </a:r>
            <a:endParaRPr lang="ru-RU" sz="4000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77072"/>
            <a:ext cx="8075240" cy="2049091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Bookman Old Style" pitchFamily="18" charset="0"/>
              </a:rPr>
              <a:t>Проходил срочную службу в Сибирском Военном Округе в мотострелковых войсках. </a:t>
            </a:r>
          </a:p>
          <a:p>
            <a:r>
              <a:rPr lang="ru-RU" sz="2400" i="1" dirty="0" smtClean="0">
                <a:latin typeface="Bookman Old Style" pitchFamily="18" charset="0"/>
              </a:rPr>
              <a:t>Годы службы: 2006-2007г.</a:t>
            </a:r>
          </a:p>
          <a:p>
            <a:r>
              <a:rPr lang="ru-RU" sz="2400" i="1" dirty="0" smtClean="0">
                <a:latin typeface="Bookman Old Style" pitchFamily="18" charset="0"/>
              </a:rPr>
              <a:t>С армии вернулся в звании </a:t>
            </a:r>
            <a:r>
              <a:rPr lang="ru-RU" sz="2400" b="1" i="1" dirty="0" smtClean="0">
                <a:latin typeface="Bookman Old Style" pitchFamily="18" charset="0"/>
              </a:rPr>
              <a:t>старшего сержанта.</a:t>
            </a:r>
          </a:p>
          <a:p>
            <a:r>
              <a:rPr lang="ru-RU" sz="2400" i="1" dirty="0" smtClean="0">
                <a:latin typeface="Bookman Old Style" pitchFamily="18" charset="0"/>
              </a:rPr>
              <a:t>В данный момент является офицером запаса.</a:t>
            </a:r>
            <a:endParaRPr lang="ru-RU" sz="2400" i="1" dirty="0"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340768"/>
            <a:ext cx="3384376" cy="478539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i="1" dirty="0" smtClean="0">
                <a:latin typeface="Bookman Old Style" pitchFamily="18" charset="0"/>
              </a:rPr>
              <a:t>    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Мищенко Александр         Вадимович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Родился в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г. Черемхово 07.02.1988г.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777\Desktop\ш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2656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Bookman Old Style" pitchFamily="18" charset="0"/>
              </a:rPr>
              <a:t>Мой дедушка </a:t>
            </a:r>
            <a:r>
              <a:rPr lang="ru-RU" dirty="0" smtClean="0"/>
              <a:t>(мамин папа)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717032"/>
            <a:ext cx="8579296" cy="2900785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Bookman Old Style" pitchFamily="18" charset="0"/>
              </a:rPr>
              <a:t>Проходил срочную службу в армии в воздушно – десантных войсках (ВДВ) на Дальнем востоке.</a:t>
            </a:r>
          </a:p>
          <a:p>
            <a:r>
              <a:rPr lang="ru-RU" sz="2400" i="1" dirty="0" smtClean="0">
                <a:latin typeface="Bookman Old Style" pitchFamily="18" charset="0"/>
              </a:rPr>
              <a:t>Годы службы : 1972- 1974 г.г.</a:t>
            </a:r>
          </a:p>
          <a:p>
            <a:r>
              <a:rPr lang="ru-RU" sz="2400" i="1" dirty="0" smtClean="0">
                <a:latin typeface="Bookman Old Style" pitchFamily="18" charset="0"/>
              </a:rPr>
              <a:t>С армии вернулся в звании </a:t>
            </a:r>
            <a:r>
              <a:rPr lang="ru-RU" sz="2400" b="1" i="1" dirty="0" smtClean="0">
                <a:latin typeface="Bookman Old Style" pitchFamily="18" charset="0"/>
              </a:rPr>
              <a:t>сержанта.</a:t>
            </a:r>
          </a:p>
          <a:p>
            <a:r>
              <a:rPr lang="ru-RU" sz="2400" i="1" dirty="0" smtClean="0">
                <a:latin typeface="Bookman Old Style" pitchFamily="18" charset="0"/>
              </a:rPr>
              <a:t>В данный момент является офицером запаса, хотя уже на пенсии.</a:t>
            </a:r>
          </a:p>
          <a:p>
            <a:endParaRPr lang="ru-RU" sz="2400" i="1" dirty="0" smtClean="0">
              <a:latin typeface="Bookman Old Style" pitchFamily="18" charset="0"/>
            </a:endParaRPr>
          </a:p>
          <a:p>
            <a:endParaRPr lang="ru-RU" sz="2400" i="1" dirty="0"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1435100"/>
            <a:ext cx="3528392" cy="469106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 Лохов Иван Иванович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Родился в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д. </a:t>
            </a:r>
            <a:r>
              <a:rPr lang="ru-RU" sz="2400" b="1" i="1" dirty="0" err="1" smtClean="0">
                <a:latin typeface="Bookman Old Style" pitchFamily="18" charset="0"/>
              </a:rPr>
              <a:t>Мото</a:t>
            </a:r>
            <a:r>
              <a:rPr lang="ru-RU" sz="2400" b="1" i="1" dirty="0" smtClean="0">
                <a:latin typeface="Bookman Old Style" pitchFamily="18" charset="0"/>
              </a:rPr>
              <a:t> – </a:t>
            </a:r>
            <a:r>
              <a:rPr lang="ru-RU" sz="2400" b="1" i="1" dirty="0" err="1" smtClean="0">
                <a:latin typeface="Bookman Old Style" pitchFamily="18" charset="0"/>
              </a:rPr>
              <a:t>Бадары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23.01.1954г.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15362" name="Picture 2" descr="G:\777-ПК\видео с камеры\Новая папка (3)\20141118_220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20688"/>
            <a:ext cx="2232248" cy="2976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3008313" cy="116205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Bookman Old Style" pitchFamily="18" charset="0"/>
              </a:rPr>
              <a:t>Мой  дядя</a:t>
            </a:r>
            <a:endParaRPr lang="ru-RU" sz="4000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068960"/>
            <a:ext cx="8507288" cy="36724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Bookman Old Style" pitchFamily="18" charset="0"/>
              </a:rPr>
              <a:t>Проходил службу в мотострелковых войсках </a:t>
            </a:r>
            <a:r>
              <a:rPr lang="ru-RU" sz="2400" i="1" dirty="0" err="1" smtClean="0">
                <a:latin typeface="Bookman Old Style" pitchFamily="18" charset="0"/>
              </a:rPr>
              <a:t>Северо</a:t>
            </a:r>
            <a:r>
              <a:rPr lang="ru-RU" sz="2400" i="1" dirty="0" smtClean="0">
                <a:latin typeface="Bookman Old Style" pitchFamily="18" charset="0"/>
              </a:rPr>
              <a:t> - Кавказского </a:t>
            </a:r>
            <a:r>
              <a:rPr lang="ru-RU" sz="2400" i="1" dirty="0">
                <a:latin typeface="Bookman Old Style" pitchFamily="18" charset="0"/>
              </a:rPr>
              <a:t>в</a:t>
            </a:r>
            <a:r>
              <a:rPr lang="ru-RU" sz="2400" i="1" dirty="0" smtClean="0">
                <a:latin typeface="Bookman Old Style" pitchFamily="18" charset="0"/>
              </a:rPr>
              <a:t>оенного округа. </a:t>
            </a:r>
            <a:r>
              <a:rPr lang="ru-RU" sz="2400" b="1" i="1" dirty="0" smtClean="0">
                <a:latin typeface="Bookman Old Style" pitchFamily="18" charset="0"/>
              </a:rPr>
              <a:t>Воевал в Чечне.</a:t>
            </a:r>
          </a:p>
          <a:p>
            <a:r>
              <a:rPr lang="ru-RU" sz="2400" i="1" dirty="0" smtClean="0">
                <a:latin typeface="Bookman Old Style" pitchFamily="18" charset="0"/>
              </a:rPr>
              <a:t>Годы службы : 1999 – 2001г.</a:t>
            </a:r>
          </a:p>
          <a:p>
            <a:r>
              <a:rPr lang="ru-RU" sz="2400" i="1" dirty="0" smtClean="0">
                <a:latin typeface="Bookman Old Style" pitchFamily="18" charset="0"/>
              </a:rPr>
              <a:t>В армии получил профессию взрывник. Вернулся в звании сержанта.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Был награжден золотой звездой Героя России.</a:t>
            </a:r>
          </a:p>
          <a:p>
            <a:r>
              <a:rPr lang="ru-RU" sz="2400" i="1" dirty="0" smtClean="0">
                <a:latin typeface="Bookman Old Style" pitchFamily="18" charset="0"/>
              </a:rPr>
              <a:t>В данный момент является офицером запаса.</a:t>
            </a:r>
          </a:p>
          <a:p>
            <a:endParaRPr lang="ru-RU" sz="2400" i="1" dirty="0"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1"/>
            <a:ext cx="4680520" cy="156185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Лохов </a:t>
            </a:r>
            <a:r>
              <a:rPr lang="ru-RU" sz="2400" b="1" i="1" dirty="0">
                <a:latin typeface="Bookman Old Style" pitchFamily="18" charset="0"/>
              </a:rPr>
              <a:t>Д</a:t>
            </a:r>
            <a:r>
              <a:rPr lang="ru-RU" sz="2400" b="1" i="1" dirty="0" smtClean="0">
                <a:latin typeface="Bookman Old Style" pitchFamily="18" charset="0"/>
              </a:rPr>
              <a:t>енис Васильевич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Родился в г. Черемхово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03.05.1981г.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17410" name="Picture 2" descr="C:\Users\777\Desktop\imageо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2232248" cy="2976330"/>
          </a:xfrm>
          <a:prstGeom prst="rect">
            <a:avLst/>
          </a:prstGeom>
          <a:noFill/>
        </p:spPr>
      </p:pic>
      <p:pic>
        <p:nvPicPr>
          <p:cNvPr id="17412" name="Picture 4" descr="http://tn.new.fishki.net/26/upload/post/201404/20/1262481/img_0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52320" y="476672"/>
            <a:ext cx="1440160" cy="2417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050904" cy="116205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latin typeface="Bookman Old Style" pitchFamily="18" charset="0"/>
              </a:rPr>
              <a:t>Мои прабабушка и прадедушка</a:t>
            </a:r>
            <a:endParaRPr lang="ru-RU" sz="4000" i="1" dirty="0"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1412776"/>
            <a:ext cx="2736303" cy="4691063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latin typeface="Bookman Old Style" pitchFamily="18" charset="0"/>
              </a:rPr>
              <a:t>Лохова</a:t>
            </a:r>
            <a:endParaRPr lang="ru-RU" sz="2400" b="1" i="1" dirty="0" smtClean="0">
              <a:latin typeface="Bookman Old Style" pitchFamily="18" charset="0"/>
            </a:endParaRPr>
          </a:p>
          <a:p>
            <a:r>
              <a:rPr lang="ru-RU" sz="2400" b="1" i="1" dirty="0" smtClean="0">
                <a:latin typeface="Bookman Old Style" pitchFamily="18" charset="0"/>
              </a:rPr>
              <a:t>( Богданова) Татьяна Дмитриевна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Родилась в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д. </a:t>
            </a:r>
            <a:r>
              <a:rPr lang="ru-RU" sz="2400" b="1" i="1" dirty="0" err="1" smtClean="0">
                <a:latin typeface="Bookman Old Style" pitchFamily="18" charset="0"/>
              </a:rPr>
              <a:t>Мото</a:t>
            </a:r>
            <a:r>
              <a:rPr lang="ru-RU" sz="2400" b="1" i="1" dirty="0" smtClean="0">
                <a:latin typeface="Bookman Old Style" pitchFamily="18" charset="0"/>
              </a:rPr>
              <a:t> –</a:t>
            </a:r>
            <a:r>
              <a:rPr lang="ru-RU" sz="2400" b="1" i="1" dirty="0" err="1" smtClean="0">
                <a:latin typeface="Bookman Old Style" pitchFamily="18" charset="0"/>
              </a:rPr>
              <a:t>Бадары</a:t>
            </a:r>
            <a:endParaRPr lang="ru-RU" sz="2400" b="1" i="1" dirty="0" smtClean="0">
              <a:latin typeface="Bookman Old Style" pitchFamily="18" charset="0"/>
            </a:endParaRPr>
          </a:p>
          <a:p>
            <a:r>
              <a:rPr lang="ru-RU" sz="2400" b="1" i="1" dirty="0" smtClean="0">
                <a:latin typeface="Bookman Old Style" pitchFamily="18" charset="0"/>
              </a:rPr>
              <a:t>Годы жизни: 19.01.1923г.– 12.01.2007г.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190325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8024" y="2780928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Лохов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Иван Иннокентьевич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Родился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 д. </a:t>
            </a:r>
            <a:r>
              <a:rPr lang="ru-RU" sz="2400" b="1" i="1" dirty="0" err="1" smtClean="0">
                <a:latin typeface="Bookman Old Style" pitchFamily="18" charset="0"/>
              </a:rPr>
              <a:t>Мото</a:t>
            </a:r>
            <a:r>
              <a:rPr lang="ru-RU" sz="2400" b="1" i="1" dirty="0" smtClean="0">
                <a:latin typeface="Bookman Old Style" pitchFamily="18" charset="0"/>
              </a:rPr>
              <a:t> -</a:t>
            </a:r>
            <a:r>
              <a:rPr lang="ru-RU" sz="2400" b="1" i="1" dirty="0" err="1" smtClean="0">
                <a:latin typeface="Bookman Old Style" pitchFamily="18" charset="0"/>
              </a:rPr>
              <a:t>Бадары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Годы жизни: 23.08.1911г.– 18.09.1959г.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4664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587727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Они сражались за родину в годы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Второй Мировой войны. 1941-1945г.</a:t>
            </a:r>
            <a:endParaRPr lang="ru-RU" sz="2400" b="1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44816" cy="707678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latin typeface="Bookman Old Style" pitchFamily="18" charset="0"/>
              </a:rPr>
              <a:t>Мои прапрадедушки.</a:t>
            </a:r>
            <a:endParaRPr lang="ru-RU" sz="4000" i="1" dirty="0"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124744"/>
            <a:ext cx="3178696" cy="469106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Степанов Федор Константинович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Годы жизни: 12.01.1895г.- 21.06.1953г.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84984"/>
            <a:ext cx="2016224" cy="239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1124744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Лохов Иннокентий </a:t>
            </a:r>
            <a:r>
              <a:rPr lang="ru-RU" sz="2400" b="1" i="1" dirty="0" err="1" smtClean="0">
                <a:latin typeface="Bookman Old Style" pitchFamily="18" charset="0"/>
              </a:rPr>
              <a:t>Филлипович</a:t>
            </a:r>
            <a:endParaRPr lang="ru-RU" sz="2400" b="1" i="1" dirty="0" smtClean="0">
              <a:latin typeface="Bookman Old Style" pitchFamily="18" charset="0"/>
            </a:endParaRPr>
          </a:p>
          <a:p>
            <a:r>
              <a:rPr lang="ru-RU" sz="2400" b="1" i="1" dirty="0" smtClean="0">
                <a:latin typeface="Bookman Old Style" pitchFamily="18" charset="0"/>
              </a:rPr>
              <a:t>Годы жизни: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16.02.1879г.- 26.08.1957г.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212976"/>
            <a:ext cx="2304256" cy="24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580526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Bookman Old Style" pitchFamily="18" charset="0"/>
              </a:rPr>
              <a:t>Они воевали на фронте в Первой Мировой войне </a:t>
            </a:r>
          </a:p>
          <a:p>
            <a:r>
              <a:rPr lang="ru-RU" i="1" dirty="0" smtClean="0">
                <a:latin typeface="Bookman Old Style" pitchFamily="18" charset="0"/>
              </a:rPr>
              <a:t>                                  1914-1918г.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Bookman Old Style" pitchFamily="18" charset="0"/>
              </a:rPr>
              <a:t>Вывод:</a:t>
            </a:r>
            <a:endParaRPr lang="ru-RU" sz="4000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Bookman Old Style" pitchFamily="18" charset="0"/>
              </a:rPr>
              <a:t>В ходе работы над проектом я узнала для чего армия нужна стране. </a:t>
            </a:r>
          </a:p>
          <a:p>
            <a:r>
              <a:rPr lang="ru-RU" sz="2400" i="1" dirty="0" smtClean="0">
                <a:latin typeface="Bookman Old Style" pitchFamily="18" charset="0"/>
              </a:rPr>
              <a:t>Узнала, что в армии служат не только мужчины, но и женщины, а звания присуждаются не только военнослужащим, но еще врачам, полицейским, пожарным. Все они нас по своему защищают.</a:t>
            </a:r>
          </a:p>
          <a:p>
            <a:r>
              <a:rPr lang="ru-RU" sz="2400" i="1" dirty="0">
                <a:latin typeface="Bookman Old Style" pitchFamily="18" charset="0"/>
              </a:rPr>
              <a:t>В</a:t>
            </a:r>
            <a:r>
              <a:rPr lang="ru-RU" sz="2400" i="1" dirty="0" smtClean="0">
                <a:latin typeface="Bookman Old Style" pitchFamily="18" charset="0"/>
              </a:rPr>
              <a:t> моей родословной тоже есть люди, которые служили Родине и защищали её. Пусть их не много, но я очень ими горжусь.</a:t>
            </a:r>
            <a:endParaRPr lang="ru-RU" sz="2400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706</Words>
  <Application>Microsoft Office PowerPoint</Application>
  <PresentationFormat>Экран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Проект:  Кто нас защищает?</vt:lpstr>
      <vt:lpstr>Тема: « Военные в моей семье»</vt:lpstr>
      <vt:lpstr>Российские Вооруженные Силы </vt:lpstr>
      <vt:lpstr>Мой папа</vt:lpstr>
      <vt:lpstr>Мой дедушка (мамин папа)</vt:lpstr>
      <vt:lpstr>Мой  дядя</vt:lpstr>
      <vt:lpstr>Мои прабабушка и прадедушка</vt:lpstr>
      <vt:lpstr>Мои прапрадедушки.</vt:lpstr>
      <vt:lpstr>Вывод:</vt:lpstr>
      <vt:lpstr>Источники информации: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Кто нас защищает?</dc:title>
  <dc:creator>777</dc:creator>
  <cp:lastModifiedBy>777</cp:lastModifiedBy>
  <cp:revision>29</cp:revision>
  <dcterms:created xsi:type="dcterms:W3CDTF">2019-02-12T14:27:33Z</dcterms:created>
  <dcterms:modified xsi:type="dcterms:W3CDTF">2019-02-12T19:12:15Z</dcterms:modified>
</cp:coreProperties>
</file>