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72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8F738-D03E-44B1-B8AA-E9BB8318B629}" type="datetimeFigureOut">
              <a:rPr lang="ru-RU" smtClean="0"/>
              <a:t>04.07.2022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9648B-AB2A-401C-A39D-6625A6FA2B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732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8F738-D03E-44B1-B8AA-E9BB8318B629}" type="datetimeFigureOut">
              <a:rPr lang="ru-RU" smtClean="0"/>
              <a:t>04.07.2022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9648B-AB2A-401C-A39D-6625A6FA2B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301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8F738-D03E-44B1-B8AA-E9BB8318B629}" type="datetimeFigureOut">
              <a:rPr lang="ru-RU" smtClean="0"/>
              <a:t>04.07.2022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9648B-AB2A-401C-A39D-6625A6FA2B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0674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8F738-D03E-44B1-B8AA-E9BB8318B629}" type="datetimeFigureOut">
              <a:rPr lang="ru-RU" smtClean="0"/>
              <a:t>04.07.2022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9648B-AB2A-401C-A39D-6625A6FA2B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6204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8F738-D03E-44B1-B8AA-E9BB8318B629}" type="datetimeFigureOut">
              <a:rPr lang="ru-RU" smtClean="0"/>
              <a:t>04.07.2022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9648B-AB2A-401C-A39D-6625A6FA2B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9016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8F738-D03E-44B1-B8AA-E9BB8318B629}" type="datetimeFigureOut">
              <a:rPr lang="ru-RU" smtClean="0"/>
              <a:t>04.07.2022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9648B-AB2A-401C-A39D-6625A6FA2B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5147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8F738-D03E-44B1-B8AA-E9BB8318B629}" type="datetimeFigureOut">
              <a:rPr lang="ru-RU" smtClean="0"/>
              <a:t>04.07.2022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9648B-AB2A-401C-A39D-6625A6FA2B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765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8F738-D03E-44B1-B8AA-E9BB8318B629}" type="datetimeFigureOut">
              <a:rPr lang="ru-RU" smtClean="0"/>
              <a:t>04.07.2022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9648B-AB2A-401C-A39D-6625A6FA2B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6436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8F738-D03E-44B1-B8AA-E9BB8318B629}" type="datetimeFigureOut">
              <a:rPr lang="ru-RU" smtClean="0"/>
              <a:t>04.07.2022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9648B-AB2A-401C-A39D-6625A6FA2B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6163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8F738-D03E-44B1-B8AA-E9BB8318B629}" type="datetimeFigureOut">
              <a:rPr lang="ru-RU" smtClean="0"/>
              <a:t>04.07.2022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9648B-AB2A-401C-A39D-6625A6FA2B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3345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8F738-D03E-44B1-B8AA-E9BB8318B629}" type="datetimeFigureOut">
              <a:rPr lang="ru-RU" smtClean="0"/>
              <a:t>04.07.2022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9648B-AB2A-401C-A39D-6625A6FA2B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8895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3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8F738-D03E-44B1-B8AA-E9BB8318B629}" type="datetimeFigureOut">
              <a:rPr lang="ru-RU" smtClean="0"/>
              <a:t>04.07.2022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9648B-AB2A-401C-A39D-6625A6FA2B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5178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650240" y="375920"/>
            <a:ext cx="10827203" cy="122936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60334" y="443198"/>
            <a:ext cx="32607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Cambria" panose="02040503050406030204" pitchFamily="18" charset="0"/>
                <a:ea typeface="Cambria" panose="02040503050406030204" pitchFamily="18" charset="0"/>
              </a:rPr>
              <a:t>Cross Insights</a:t>
            </a:r>
            <a:endParaRPr lang="ru-RU" sz="4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07479" y="612475"/>
            <a:ext cx="15096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О компании</a:t>
            </a:r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17102" y="612475"/>
            <a:ext cx="1965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Об исследовании</a:t>
            </a:r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682487" y="612475"/>
            <a:ext cx="1738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Преимущества</a:t>
            </a:r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338759" y="612475"/>
            <a:ext cx="15096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Контакты</a:t>
            </a:r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8355" y="1837425"/>
            <a:ext cx="10839089" cy="181588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Cross</a:t>
            </a:r>
            <a:r>
              <a:rPr lang="ru-RU" sz="1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Insights</a:t>
            </a:r>
            <a:r>
              <a:rPr lang="ru-RU" sz="1400" dirty="0">
                <a:latin typeface="Cambria" panose="02040503050406030204" pitchFamily="18" charset="0"/>
                <a:ea typeface="Cambria" panose="02040503050406030204" pitchFamily="18" charset="0"/>
              </a:rPr>
              <a:t> LLC – аналитическая компания, специализирующаяся в области онлайн в таких отраслях, как ритейл, медицина, образования, </a:t>
            </a:r>
            <a:r>
              <a:rPr lang="ru-RU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стартапы</a:t>
            </a:r>
            <a:r>
              <a:rPr lang="ru-RU" sz="1400" dirty="0">
                <a:latin typeface="Cambria" panose="02040503050406030204" pitchFamily="18" charset="0"/>
                <a:ea typeface="Cambria" panose="02040503050406030204" pitchFamily="18" charset="0"/>
              </a:rPr>
              <a:t>. Веб-портал материалов </a:t>
            </a:r>
            <a:r>
              <a:rPr lang="ru-RU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Cross</a:t>
            </a:r>
            <a:r>
              <a:rPr lang="ru-RU" sz="1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Insights</a:t>
            </a:r>
            <a:r>
              <a:rPr lang="ru-RU" sz="1400" dirty="0">
                <a:latin typeface="Cambria" panose="02040503050406030204" pitchFamily="18" charset="0"/>
                <a:ea typeface="Cambria" panose="02040503050406030204" pitchFamily="18" charset="0"/>
              </a:rPr>
              <a:t> LLC представляет собой обширную базу материалов, отчетов и данных по рынкам сбыта Казахстана, Армении, Узбекистана и других стран. База данных поддерживает возможность поиска по типу исследования, рынкам сбыта, странам. Цель портала — удовлетворение всех потребностей в информации и консультациях в области онлайн компаний и специалистов, интересующихся перспективами выхода на рынки других стран. А также государственных органов и служащих, работающих над увеличением привлекательности рынков своих стран для иностранных инвесторов. Аудитория </a:t>
            </a:r>
            <a:r>
              <a:rPr lang="ru-RU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Cross</a:t>
            </a:r>
            <a:r>
              <a:rPr lang="ru-RU" sz="1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400" dirty="0" err="1">
                <a:latin typeface="Cambria" panose="02040503050406030204" pitchFamily="18" charset="0"/>
                <a:ea typeface="Cambria" panose="02040503050406030204" pitchFamily="18" charset="0"/>
              </a:rPr>
              <a:t>Insights</a:t>
            </a:r>
            <a:r>
              <a:rPr lang="ru-RU" sz="1400" dirty="0">
                <a:latin typeface="Cambria" panose="02040503050406030204" pitchFamily="18" charset="0"/>
                <a:ea typeface="Cambria" panose="02040503050406030204" pitchFamily="18" charset="0"/>
              </a:rPr>
              <a:t> LLC – представители экспертного сообщества, производственные и торговые компании, работники органов государственного управления, аналитики и стратеги компаний реального и финансового сектора.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38355" y="3991154"/>
            <a:ext cx="10839089" cy="233910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Об исследовании</a:t>
            </a:r>
          </a:p>
          <a:p>
            <a:pPr algn="just"/>
            <a:endParaRPr lang="ru-RU" sz="1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r>
              <a:rPr lang="ru-RU" sz="1400" dirty="0" smtClean="0">
                <a:latin typeface="Cambria" panose="02040503050406030204" pitchFamily="18" charset="0"/>
                <a:ea typeface="Cambria" panose="02040503050406030204" pitchFamily="18" charset="0"/>
              </a:rPr>
              <a:t>Как продавать в стране</a:t>
            </a:r>
          </a:p>
          <a:p>
            <a:pPr algn="just"/>
            <a:endParaRPr lang="ru-RU" sz="1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endParaRPr lang="ru-RU" sz="14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endParaRPr lang="ru-RU" sz="14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endParaRPr lang="ru-RU" sz="14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endParaRPr lang="ru-RU" sz="14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r>
              <a:rPr lang="ru-RU" sz="1400" dirty="0" smtClean="0">
                <a:latin typeface="Cambria" panose="02040503050406030204" pitchFamily="18" charset="0"/>
                <a:ea typeface="Cambria" panose="02040503050406030204" pitchFamily="18" charset="0"/>
              </a:rPr>
              <a:t>Исследование предназначено для </a:t>
            </a:r>
            <a:r>
              <a:rPr lang="ru-RU" sz="1400" dirty="0" smtClean="0"/>
              <a:t>иностранных </a:t>
            </a:r>
            <a:r>
              <a:rPr lang="ru-RU" sz="1400" dirty="0"/>
              <a:t>брендов (производителей) и </a:t>
            </a:r>
            <a:r>
              <a:rPr lang="ru-RU" sz="1400" dirty="0" err="1" smtClean="0"/>
              <a:t>селлеров</a:t>
            </a:r>
            <a:r>
              <a:rPr lang="ru-RU" sz="1400" dirty="0" smtClean="0"/>
              <a:t>…..</a:t>
            </a:r>
            <a:endParaRPr lang="ru-RU" sz="14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endParaRPr lang="ru-RU" sz="1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2911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733245" y="322053"/>
            <a:ext cx="10839089" cy="1261884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Преимущества</a:t>
            </a:r>
          </a:p>
          <a:p>
            <a:pPr algn="just"/>
            <a:endParaRPr lang="ru-RU" sz="14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r>
              <a:rPr lang="ru-RU" sz="1400" dirty="0"/>
              <a:t>Компании не знают рынки других стран, порог входа, особенности и прочая. Государственные органы нуждаются в информации о слабых местах локального рынка. </a:t>
            </a:r>
            <a:r>
              <a:rPr lang="ru-RU" sz="1400" dirty="0" smtClean="0"/>
              <a:t>…..</a:t>
            </a:r>
            <a:endParaRPr lang="ru-RU" sz="14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endParaRPr lang="ru-RU" sz="1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33245" y="4770408"/>
            <a:ext cx="10839089" cy="1477328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Контакты</a:t>
            </a:r>
          </a:p>
          <a:p>
            <a:pPr algn="just"/>
            <a:endParaRPr lang="ru-RU" sz="14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r>
              <a:rPr lang="ru-RU" sz="1400" dirty="0" smtClean="0"/>
              <a:t>Адрес</a:t>
            </a:r>
          </a:p>
          <a:p>
            <a:pPr algn="just"/>
            <a:endParaRPr lang="ru-RU" sz="1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r>
              <a:rPr lang="ru-RU" sz="1400" dirty="0" smtClean="0">
                <a:latin typeface="Cambria" panose="02040503050406030204" pitchFamily="18" charset="0"/>
                <a:ea typeface="Cambria" panose="02040503050406030204" pitchFamily="18" charset="0"/>
              </a:rPr>
              <a:t>Телефон</a:t>
            </a:r>
          </a:p>
          <a:p>
            <a:pPr algn="just"/>
            <a:endParaRPr lang="ru-RU" sz="1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3245" y="2001328"/>
            <a:ext cx="3786997" cy="258532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Как продавать в стране</a:t>
            </a:r>
          </a:p>
          <a:p>
            <a:pPr algn="just"/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endParaRPr lang="ru-RU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endParaRPr lang="ru-RU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endParaRPr lang="ru-RU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endParaRPr lang="ru-RU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02589" y="3709358"/>
            <a:ext cx="2553419" cy="3693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Купить за ….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4974565" y="2001327"/>
            <a:ext cx="6597769" cy="258532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Форма для заполнения</a:t>
            </a:r>
          </a:p>
          <a:p>
            <a:pPr algn="just"/>
            <a:endParaRPr lang="ru-RU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Фамилия</a:t>
            </a:r>
          </a:p>
          <a:p>
            <a:pPr algn="just"/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Имя</a:t>
            </a:r>
          </a:p>
          <a:p>
            <a:pPr algn="just"/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Компания</a:t>
            </a:r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Отрасль (выпадающий список)</a:t>
            </a:r>
          </a:p>
          <a:p>
            <a:pPr algn="just"/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E-mail</a:t>
            </a:r>
            <a:endParaRPr lang="ru-RU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Т</a:t>
            </a: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елефон</a:t>
            </a:r>
          </a:p>
          <a:p>
            <a:pPr algn="just"/>
            <a:endParaRPr lang="ru-RU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269595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210</Words>
  <Application>Microsoft Office PowerPoint</Application>
  <PresentationFormat>Широкоэкранный</PresentationFormat>
  <Paragraphs>39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Учетная запись Майкрософт</dc:creator>
  <cp:lastModifiedBy>Учетная запись Майкрософт</cp:lastModifiedBy>
  <cp:revision>5</cp:revision>
  <dcterms:created xsi:type="dcterms:W3CDTF">2022-07-04T06:57:48Z</dcterms:created>
  <dcterms:modified xsi:type="dcterms:W3CDTF">2022-07-04T07:30:57Z</dcterms:modified>
</cp:coreProperties>
</file>