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E186-AD41-40BF-B072-38A003B7884C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F76E-DACB-40F3-87A4-7A213BE7DD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47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F76E-DACB-40F3-87A4-7A213BE7DD2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8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8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9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1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2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4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6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7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86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21D5-CDD1-4E1D-8A23-DCA09B1AD226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DD5B-CBC8-4149-A60A-F9476F0FF1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0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>
                    <a:lumMod val="75000"/>
                  </a:schemeClr>
                </a:solidFill>
              </a:rPr>
              <a:t>Ф</a:t>
            </a:r>
            <a:r>
              <a:rPr lang="ru-RU" sz="8000" b="1" dirty="0" smtClean="0"/>
              <a:t>ирм</a:t>
            </a:r>
            <a:r>
              <a:rPr lang="ru-RU" sz="8000" b="1" dirty="0" smtClean="0">
                <a:solidFill>
                  <a:schemeClr val="bg1">
                    <a:lumMod val="75000"/>
                  </a:schemeClr>
                </a:solidFill>
              </a:rPr>
              <a:t>а</a:t>
            </a:r>
            <a:r>
              <a:rPr lang="ru-RU" sz="8000" dirty="0" smtClean="0">
                <a:solidFill>
                  <a:srgbClr val="0070C0"/>
                </a:solidFill>
              </a:rPr>
              <a:t> </a:t>
            </a:r>
            <a:r>
              <a:rPr lang="ru-RU" sz="8000" dirty="0" smtClean="0">
                <a:solidFill>
                  <a:schemeClr val="bg2">
                    <a:lumMod val="90000"/>
                  </a:schemeClr>
                </a:solidFill>
              </a:rPr>
              <a:t>«</a:t>
            </a:r>
            <a:r>
              <a:rPr lang="en-US" sz="8000" dirty="0" smtClean="0">
                <a:solidFill>
                  <a:schemeClr val="bg2">
                    <a:lumMod val="90000"/>
                  </a:schemeClr>
                </a:solidFill>
              </a:rPr>
              <a:t>Door</a:t>
            </a:r>
            <a:r>
              <a:rPr lang="ru-RU" sz="8000" dirty="0" smtClean="0">
                <a:solidFill>
                  <a:schemeClr val="bg2">
                    <a:lumMod val="90000"/>
                  </a:schemeClr>
                </a:solidFill>
              </a:rPr>
              <a:t>»</a:t>
            </a:r>
            <a:endParaRPr lang="ru-RU" sz="8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1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88" y="1700808"/>
            <a:ext cx="3648075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4120470"/>
            <a:ext cx="364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Двери по уд</a:t>
            </a:r>
            <a:r>
              <a:rPr lang="ru-RU" sz="2400" b="1" dirty="0" smtClean="0"/>
              <a:t>о</a:t>
            </a:r>
            <a:r>
              <a:rPr lang="ru-RU" sz="2400" dirty="0" smtClean="0">
                <a:solidFill>
                  <a:schemeClr val="bg1"/>
                </a:solidFill>
              </a:rPr>
              <a:t>бной цене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Moby - Down Slow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3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28">
        <p14:reveal/>
      </p:transition>
    </mc:Choice>
    <mc:Fallback xmlns="">
      <p:transition spd="slow" advTm="3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822"/>
            <a:ext cx="2555776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0252" y="4046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Фирма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&lt;Door&gt;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985757"/>
            <a:ext cx="2016224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Входные </a:t>
            </a:r>
            <a:r>
              <a:rPr lang="ru-RU" dirty="0" smtClean="0">
                <a:solidFill>
                  <a:schemeClr val="bg1"/>
                </a:solidFill>
              </a:rPr>
              <a:t>металлические и деревянные двери. Гарантия </a:t>
            </a:r>
            <a:r>
              <a:rPr lang="ru-RU" dirty="0" smtClean="0">
                <a:solidFill>
                  <a:schemeClr val="bg1"/>
                </a:solidFill>
              </a:rPr>
              <a:t>надёжности, </a:t>
            </a:r>
            <a:r>
              <a:rPr lang="ru-RU" dirty="0" smtClean="0">
                <a:solidFill>
                  <a:schemeClr val="bg1"/>
                </a:solidFill>
              </a:rPr>
              <a:t>шумоизоляции и утепления.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0995"/>
            <a:ext cx="3384376" cy="497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376264" cy="461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7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38">
        <p14:reveal/>
      </p:transition>
    </mc:Choice>
    <mc:Fallback xmlns="">
      <p:transition spd="slow" advTm="28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709" y="0"/>
            <a:ext cx="233975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93784" y="476672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Фирма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&lt;Door&gt;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162747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2592288" cy="547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821795" y="2313864"/>
            <a:ext cx="2758318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Межкомнатные</a:t>
            </a:r>
            <a:r>
              <a:rPr lang="ru-RU" dirty="0" smtClean="0">
                <a:solidFill>
                  <a:schemeClr val="bg1"/>
                </a:solidFill>
              </a:rPr>
              <a:t> двери любых размеров в короткий срок.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7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46">
        <p14:reveal/>
      </p:transition>
    </mc:Choice>
    <mc:Fallback xmlns="">
      <p:transition spd="slow" advTm="2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2483768" cy="68326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104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Фирма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&lt;Door&gt;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9538"/>
            <a:ext cx="4680520" cy="543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23928" y="5908630"/>
            <a:ext cx="31998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Двери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для лоджий и балконов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83768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9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679">
        <p14:reveal/>
      </p:transition>
    </mc:Choice>
    <mc:Fallback xmlns="">
      <p:transition spd="slow" advTm="3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" y="0"/>
            <a:ext cx="26289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6515100" cy="68579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" y="2744628"/>
            <a:ext cx="2286000" cy="136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97" y="1701113"/>
            <a:ext cx="5921906" cy="4824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6935" y="692696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Фирма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&lt;Door&gt;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58" y="825898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i="1" dirty="0" smtClean="0"/>
              <a:t>Двери для ванной и туалета.</a:t>
            </a:r>
            <a:endParaRPr lang="ru-RU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7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82">
        <p14:reveal/>
      </p:transition>
    </mc:Choice>
    <mc:Fallback xmlns="">
      <p:transition spd="slow" advTm="44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764704"/>
            <a:ext cx="269343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г. Омск. Ул. Колчака. д. 12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Тел. +79053637777.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241" y="2492896"/>
            <a:ext cx="4392488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"/>
    </mc:Choice>
    <mc:Fallback xmlns="">
      <p:transition spd="slow" advTm="406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78</Words>
  <Application>Microsoft Office PowerPoint</Application>
  <PresentationFormat>Экран (4:3)</PresentationFormat>
  <Paragraphs>18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Фирма «Door»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Фирма «Дверь»</dc:title>
  <dc:creator>Vasya</dc:creator>
  <cp:lastModifiedBy>Vasya</cp:lastModifiedBy>
  <cp:revision>42</cp:revision>
  <dcterms:created xsi:type="dcterms:W3CDTF">2018-11-28T15:50:00Z</dcterms:created>
  <dcterms:modified xsi:type="dcterms:W3CDTF">2019-01-12T06:09:26Z</dcterms:modified>
</cp:coreProperties>
</file>