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541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22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030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85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49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891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170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3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3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84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88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582A3-F678-4328-9831-3717ACEA9C00}" type="datetimeFigureOut">
              <a:rPr lang="ru-RU" smtClean="0"/>
              <a:t>19.06.2018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F37F7-2994-456D-AB21-F6D34D3A7C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87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eyshot Animation_2901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24000" y="1152525"/>
            <a:ext cx="6096000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81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Экран (4:3)</PresentationFormat>
  <Paragraphs>0</Paragraphs>
  <Slides>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ivanov</dc:creator>
  <cp:lastModifiedBy>ivan ivanov</cp:lastModifiedBy>
  <cp:revision>1</cp:revision>
  <dcterms:created xsi:type="dcterms:W3CDTF">2018-06-19T05:48:29Z</dcterms:created>
  <dcterms:modified xsi:type="dcterms:W3CDTF">2018-06-19T05:55:34Z</dcterms:modified>
</cp:coreProperties>
</file>