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99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58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68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25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66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1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3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13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99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24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6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43503-1D4F-4D07-97EC-6FC9FB39CF9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FDDC-D3D4-4EBB-9B6D-FE3C8679E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8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34257"/>
            <a:ext cx="9144000" cy="976044"/>
          </a:xfrm>
        </p:spPr>
        <p:txBody>
          <a:bodyPr/>
          <a:lstStyle/>
          <a:p>
            <a:r>
              <a:rPr lang="ru-RU" b="1" dirty="0" smtClean="0"/>
              <a:t>Проект:</a:t>
            </a:r>
            <a:r>
              <a:rPr lang="ru-RU" dirty="0" smtClean="0"/>
              <a:t> </a:t>
            </a:r>
            <a:r>
              <a:rPr lang="en-US" dirty="0" err="1" smtClean="0"/>
              <a:t>myreading</a:t>
            </a:r>
            <a:r>
              <a:rPr lang="en-US" dirty="0" smtClean="0"/>
              <a:t>-tracker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808306"/>
            <a:ext cx="9144000" cy="410966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1" dirty="0" smtClean="0"/>
              <a:t>Автор: </a:t>
            </a:r>
            <a:r>
              <a:rPr lang="ru-RU" dirty="0" smtClean="0"/>
              <a:t>Полозов Владимир Алексеевич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08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5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Идея проекта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52783"/>
            <a:ext cx="10515600" cy="3770616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myreading</a:t>
            </a:r>
            <a:r>
              <a:rPr lang="en-US" b="1" dirty="0" smtClean="0"/>
              <a:t>-tracker</a:t>
            </a:r>
            <a:r>
              <a:rPr lang="en-US" dirty="0" smtClean="0"/>
              <a:t> – </a:t>
            </a:r>
            <a:r>
              <a:rPr lang="ru-RU" dirty="0" smtClean="0"/>
              <a:t>сервис для отслеживания вашего чтения.</a:t>
            </a:r>
          </a:p>
          <a:p>
            <a:pPr marL="0" indent="0">
              <a:buNone/>
            </a:pPr>
            <a:r>
              <a:rPr lang="ru-RU" dirty="0" smtClean="0"/>
              <a:t>Это позволяет увидеть вам то, сколько вы читаете (по времени и количеству) и с какой скоростью.</a:t>
            </a:r>
          </a:p>
          <a:p>
            <a:pPr marL="0" indent="0">
              <a:buNone/>
            </a:pPr>
            <a:r>
              <a:rPr lang="ru-RU" dirty="0" smtClean="0"/>
              <a:t>Также это придаёт дополнительной мотивации для чтения: увидеть очередную книгу завершённой и добавить больше данных в свою статистику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748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Реализация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74022"/>
            <a:ext cx="10515600" cy="3402941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Технологии</a:t>
            </a:r>
            <a:r>
              <a:rPr lang="ru-RU" dirty="0" smtClean="0"/>
              <a:t>: </a:t>
            </a:r>
            <a:r>
              <a:rPr lang="en-US" dirty="0" smtClean="0"/>
              <a:t>flask,</a:t>
            </a:r>
            <a:r>
              <a:rPr lang="ru-RU" dirty="0" smtClean="0"/>
              <a:t> </a:t>
            </a:r>
            <a:r>
              <a:rPr lang="en-US" dirty="0" smtClean="0"/>
              <a:t>flask-wtf, flask-login, </a:t>
            </a:r>
            <a:r>
              <a:rPr lang="en-US" dirty="0" err="1" smtClean="0"/>
              <a:t>sqlalchemy</a:t>
            </a:r>
            <a:r>
              <a:rPr lang="en-US" dirty="0" smtClean="0"/>
              <a:t>, request(s)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en-US" dirty="0" err="1" smtClean="0"/>
              <a:t>werkzeug</a:t>
            </a:r>
            <a:endParaRPr lang="en-US" dirty="0" smtClean="0"/>
          </a:p>
          <a:p>
            <a:pPr marL="0" indent="0">
              <a:buNone/>
            </a:pPr>
            <a:r>
              <a:rPr lang="ru-RU" b="1" dirty="0" smtClean="0"/>
              <a:t>Структура</a:t>
            </a:r>
            <a:r>
              <a:rPr lang="ru-RU" dirty="0" smtClean="0"/>
              <a:t>: папка </a:t>
            </a:r>
            <a:r>
              <a:rPr lang="en-US" dirty="0" smtClean="0"/>
              <a:t>blueprints </a:t>
            </a:r>
            <a:r>
              <a:rPr lang="ru-RU" dirty="0" smtClean="0"/>
              <a:t>с функциями-страницами, папка </a:t>
            </a:r>
            <a:r>
              <a:rPr lang="en-US" dirty="0" smtClean="0"/>
              <a:t>templates </a:t>
            </a:r>
            <a:r>
              <a:rPr lang="ru-RU" dirty="0" smtClean="0"/>
              <a:t>с шаблонами страниц, файл __</a:t>
            </a:r>
            <a:r>
              <a:rPr lang="en-US" dirty="0" err="1" smtClean="0"/>
              <a:t>init</a:t>
            </a:r>
            <a:r>
              <a:rPr lang="en-US" dirty="0" smtClean="0"/>
              <a:t>__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в котором регистрируются файлы из папки </a:t>
            </a:r>
            <a:r>
              <a:rPr lang="en-US" dirty="0" smtClean="0"/>
              <a:t>blueprints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en-US" dirty="0" smtClean="0"/>
              <a:t>main (</a:t>
            </a:r>
            <a:r>
              <a:rPr lang="en-US" dirty="0" err="1" smtClean="0"/>
              <a:t>flask_app</a:t>
            </a:r>
            <a:r>
              <a:rPr lang="en-US" dirty="0" smtClean="0"/>
              <a:t>)</a:t>
            </a:r>
            <a:r>
              <a:rPr lang="ru-RU" dirty="0" smtClean="0"/>
              <a:t>, в котором инициализируется БД и запускается приложение. В папке </a:t>
            </a:r>
            <a:r>
              <a:rPr lang="en-US" dirty="0" smtClean="0"/>
              <a:t>data </a:t>
            </a:r>
            <a:r>
              <a:rPr lang="ru-RU" dirty="0" smtClean="0"/>
              <a:t>находятся файлы для работы БД, в частности </a:t>
            </a:r>
            <a:r>
              <a:rPr lang="en-US" dirty="0" smtClean="0"/>
              <a:t>tables, </a:t>
            </a:r>
            <a:r>
              <a:rPr lang="ru-RU" dirty="0" smtClean="0"/>
              <a:t>с моделями таблиц</a:t>
            </a:r>
          </a:p>
        </p:txBody>
      </p:sp>
    </p:spTree>
    <p:extLst>
      <p:ext uri="{BB962C8B-B14F-4D97-AF65-F5344CB8AC3E}">
        <p14:creationId xmlns:p14="http://schemas.microsoft.com/office/powerpoint/2010/main" val="1803141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63083"/>
            <a:ext cx="10515600" cy="196236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Выводы</a:t>
            </a:r>
            <a:r>
              <a:rPr lang="ru-RU" dirty="0" smtClean="0"/>
              <a:t>: в веб-программировании очень важен </a:t>
            </a:r>
            <a:r>
              <a:rPr lang="en-US" dirty="0" smtClean="0"/>
              <a:t>JS</a:t>
            </a:r>
            <a:r>
              <a:rPr lang="ru-RU" dirty="0" smtClean="0"/>
              <a:t>. А самый важный язык в программировании – английский.</a:t>
            </a:r>
          </a:p>
          <a:p>
            <a:pPr marL="0" indent="0">
              <a:buNone/>
            </a:pPr>
            <a:r>
              <a:rPr lang="ru-RU" b="1" dirty="0" smtClean="0"/>
              <a:t>Возможности</a:t>
            </a:r>
            <a:r>
              <a:rPr lang="ru-RU" dirty="0" smtClean="0"/>
              <a:t> доработки и развития: адаптация к мобильным устройствам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438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154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Проект: myreading-tracker</vt:lpstr>
      <vt:lpstr>Идея проекта</vt:lpstr>
      <vt:lpstr>Реализация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Проект: myreading-tracker</dc:title>
  <dc:creator>Igor Hope</dc:creator>
  <cp:lastModifiedBy>Igor Hope</cp:lastModifiedBy>
  <cp:revision>3</cp:revision>
  <dcterms:created xsi:type="dcterms:W3CDTF">2020-04-29T10:01:25Z</dcterms:created>
  <dcterms:modified xsi:type="dcterms:W3CDTF">2020-04-29T10:19:17Z</dcterms:modified>
</cp:coreProperties>
</file>