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Pacifico"/>
      <p:regular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font" Target="fonts/Economic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Pacifico-regular.fntdata"/><Relationship Id="rId16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4aa161d72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4aa161d72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aa161d72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aa161d72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4aa161d7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4aa161d7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aa161d7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4aa161d7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aa161d72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4aa161d72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4aa161d72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4aa161d72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992750" y="1342150"/>
            <a:ext cx="3414900" cy="11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0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Hello,</a:t>
            </a:r>
            <a:endParaRPr sz="60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72900" y="2667000"/>
            <a:ext cx="3054600" cy="14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I am Ola and I have been painting for 5 years. These are some of mine concept arts.</a:t>
            </a:r>
            <a:endParaRPr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925" y="152400"/>
            <a:ext cx="2903221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746" y="152400"/>
            <a:ext cx="2903484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76700" y="4547700"/>
            <a:ext cx="22254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Airship</a:t>
            </a:r>
            <a:endParaRPr i="1"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434343"/>
              </a:solidFill>
              <a:highlight>
                <a:srgbClr val="F8F9FA"/>
              </a:highlight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921225" y="204350"/>
            <a:ext cx="13422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Aerostat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50" y="152400"/>
            <a:ext cx="287743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613" y="152400"/>
            <a:ext cx="2903218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40750" y="435715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 Old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sakura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929825" y="152400"/>
            <a:ext cx="12141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K</a:t>
            </a: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night's 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sword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725" y="152400"/>
            <a:ext cx="282817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075" y="152400"/>
            <a:ext cx="2903738" cy="48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615375" y="431385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Pirate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chest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891900" y="15240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Gold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coin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50" y="152400"/>
            <a:ext cx="2902979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554" y="152400"/>
            <a:ext cx="2902745" cy="483869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173325" y="4344600"/>
            <a:ext cx="166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65900" y="4698100"/>
            <a:ext cx="34884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24300" y="4544975"/>
            <a:ext cx="1567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Charmer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920300" y="152400"/>
            <a:ext cx="11691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Pirate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275" y="152400"/>
            <a:ext cx="2903461" cy="483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9200" y="100425"/>
            <a:ext cx="272867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7917875" y="152400"/>
            <a:ext cx="18528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Fighter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96650" y="4502700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Lady</a:t>
            </a:r>
            <a:endParaRPr sz="1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CCC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2402850" y="1740450"/>
            <a:ext cx="43383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Thanks for your                         </a:t>
            </a:r>
            <a:endParaRPr sz="4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8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     attention</a:t>
            </a:r>
            <a:endParaRPr sz="4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