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97714-0C0E-433C-BDCB-8E2F80981DE1}" type="datetimeFigureOut">
              <a:rPr lang="ru-RU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7A339-3156-4310-B79D-2A2A9A9901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30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7A339-3156-4310-B79D-2A2A9A990186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10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7A339-3156-4310-B79D-2A2A9A990186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539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7A339-3156-4310-B79D-2A2A9A990186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613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7A339-3156-4310-B79D-2A2A9A990186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23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7A339-3156-4310-B79D-2A2A9A990186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30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Drevesino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Есть люди, которые умеют видеть. 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Роскошь внешнего их не волнует. Они знают - это иллюзия, созданная мозгом из миллиона мельчайших деталей. </a:t>
            </a:r>
            <a:endParaRPr lang="ru-RU" dirty="0">
              <a:latin typeface="Calibri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Такие люди проникают в самую глубину. Их нельзя обмануть. Потому что им </a:t>
            </a:r>
            <a:r>
              <a:rPr lang="ru-RU" dirty="0">
                <a:latin typeface="Calibri"/>
              </a:rPr>
              <a:t>нужна только суть - лучшее из возможного. </a:t>
            </a:r>
          </a:p>
          <a:p>
            <a:pPr marL="0" indent="0">
              <a:buNone/>
            </a:pPr>
            <a:r>
              <a:rPr lang="ru-RU" dirty="0" err="1">
                <a:latin typeface="Calibri"/>
              </a:rPr>
              <a:t>Drevesino</a:t>
            </a:r>
            <a:r>
              <a:rPr lang="ru-RU" dirty="0">
                <a:latin typeface="Calibri"/>
              </a:rPr>
              <a:t> создан, чтобы им служить. </a:t>
            </a:r>
          </a:p>
        </p:txBody>
      </p:sp>
    </p:spTree>
    <p:extLst>
      <p:ext uri="{BB962C8B-B14F-4D97-AF65-F5344CB8AC3E}">
        <p14:creationId xmlns:p14="http://schemas.microsoft.com/office/powerpoint/2010/main" xmlns="" val="157322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</a:t>
            </a:r>
            <a:r>
              <a:rPr lang="ru-RU" dirty="0" err="1"/>
              <a:t>Drevesino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- бренд панелей из дерева, созданных по особой технологии.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Оптоволокно проложено между слоями цельной древесины и скреплено особым раствором. С помощью трансляции света сквозь панели можно создавать световой рисунок. Он может быть статичным или движущимся. </a:t>
            </a:r>
          </a:p>
          <a:p>
            <a:pPr marL="0" indent="0">
              <a:buNone/>
            </a:pPr>
            <a:endParaRPr lang="ru-RU" dirty="0">
              <a:latin typeface="Calibri"/>
            </a:endParaRPr>
          </a:p>
          <a:p>
            <a:pPr marL="0" indent="0">
              <a:buNone/>
            </a:pPr>
            <a:endParaRPr lang="ru-RU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33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это работает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Источник света помещается за панелями и благодаря встроенному оптоволокну зритель видит световой рисунок с лицевой стороны.</a:t>
            </a:r>
          </a:p>
          <a:p>
            <a:pPr marL="0" indent="0">
              <a:buNone/>
            </a:pPr>
            <a:r>
              <a:rPr lang="ru-RU" dirty="0">
                <a:latin typeface="Calibri"/>
              </a:rPr>
              <a:t>Благодаря такой технологии можно создавать светящиеся изображения любой формы и размера. Они могут двигаться или быть статичными. Ещё один вариант - игра теней, когда между источником света и панелью помещается какой-либо объект.</a:t>
            </a:r>
          </a:p>
        </p:txBody>
      </p:sp>
    </p:spTree>
    <p:extLst>
      <p:ext uri="{BB962C8B-B14F-4D97-AF65-F5344CB8AC3E}">
        <p14:creationId xmlns:p14="http://schemas.microsoft.com/office/powerpoint/2010/main" xmlns="" val="4771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Где используется </a:t>
            </a:r>
            <a:r>
              <a:rPr lang="ru-RU" dirty="0" err="1"/>
              <a:t>Drevesino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Drevesino</a:t>
            </a:r>
            <a:r>
              <a:rPr lang="ru-RU" dirty="0"/>
              <a:t> - это идеальный акцент в дизайнерском интерьере.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Интересная деталь, которая привлекает внимание и формирует атмосферу.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подчёркивает имидж и может быть использован для создания световых изображений с логотипами и символикой компании.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Где есть 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rgbClr val="888888"/>
                </a:solidFill>
                <a:latin typeface="Calibri"/>
              </a:rPr>
              <a:t>Отели, бары, </a:t>
            </a:r>
            <a:r>
              <a:rPr lang="ru-RU" dirty="0" err="1">
                <a:solidFill>
                  <a:srgbClr val="888888"/>
                </a:solidFill>
                <a:latin typeface="Calibri"/>
              </a:rPr>
              <a:t>растораны</a:t>
            </a:r>
            <a:r>
              <a:rPr lang="ru-RU" dirty="0">
                <a:solidFill>
                  <a:srgbClr val="888888"/>
                </a:solidFill>
                <a:latin typeface="Calibri"/>
              </a:rPr>
              <a:t>, казино, шоппинг </a:t>
            </a:r>
            <a:r>
              <a:rPr lang="ru-RU" dirty="0" err="1">
                <a:solidFill>
                  <a:srgbClr val="888888"/>
                </a:solidFill>
                <a:latin typeface="Calibri"/>
              </a:rPr>
              <a:t>моллы</a:t>
            </a:r>
            <a:r>
              <a:rPr lang="ru-RU" dirty="0">
                <a:solidFill>
                  <a:srgbClr val="888888"/>
                </a:solidFill>
                <a:latin typeface="Calibri"/>
              </a:rPr>
              <a:t>, офисы, театры, </a:t>
            </a:r>
            <a:r>
              <a:rPr lang="ru-RU" dirty="0" err="1">
                <a:solidFill>
                  <a:srgbClr val="888888"/>
                </a:solidFill>
                <a:latin typeface="Calibri"/>
              </a:rPr>
              <a:t>спа</a:t>
            </a:r>
            <a:r>
              <a:rPr lang="ru-RU" dirty="0">
                <a:solidFill>
                  <a:srgbClr val="888888"/>
                </a:solidFill>
                <a:latin typeface="Calibri"/>
              </a:rPr>
              <a:t>, самолёты, яхты, автомобили и загородные дома. 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Как используют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rgbClr val="888888"/>
                </a:solidFill>
                <a:latin typeface="Calibri"/>
              </a:rPr>
              <a:t>В декоре стен, дверей, потолков, полов, лестниц, мебели, светильников, вывесках, стереосистемах и других продуктах. 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15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чём уникальность </a:t>
            </a:r>
            <a:r>
              <a:rPr lang="ru-RU" dirty="0" err="1"/>
              <a:t>Drevesino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Drevesino</a:t>
            </a:r>
            <a:r>
              <a:rPr lang="ru-RU" dirty="0"/>
              <a:t> - это деревянные панели с оптоволокном, которые позволяют легко создавать любые световые рисунки. Абсолютно любые.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Drevesino</a:t>
            </a:r>
            <a:r>
              <a:rPr lang="ru-RU" dirty="0"/>
              <a:t> соединены экологичность с хай-тек технологиями. Это новое решение в дизайне интерьеров и продуктов.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обладают всеми качествами деревянных панелей - прочность, красота, натуральность. При этом выглядят современно.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 - это интересный и статусный акцент в интерьере или внешнем виде продукта.  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Calibri"/>
              </a:rPr>
              <a:t>Drevesino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- новый тренд в оформлении помещений.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580642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Произвольный</PresentationFormat>
  <Paragraphs>29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Drevesino</vt:lpstr>
      <vt:lpstr>О Drevesino</vt:lpstr>
      <vt:lpstr>Как это работает</vt:lpstr>
      <vt:lpstr>Где используется Drevesino</vt:lpstr>
      <vt:lpstr>В чём уникальность Drevesino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3</cp:revision>
  <dcterms:created xsi:type="dcterms:W3CDTF">2012-07-30T23:42:41Z</dcterms:created>
  <dcterms:modified xsi:type="dcterms:W3CDTF">2019-10-11T03:33:14Z</dcterms:modified>
</cp:coreProperties>
</file>