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294" y="-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8E20-FE8C-4B4E-9F43-16EB2D31838D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33A8-6A75-4B96-869C-70E0A1768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148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8E20-FE8C-4B4E-9F43-16EB2D31838D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33A8-6A75-4B96-869C-70E0A1768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538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8E20-FE8C-4B4E-9F43-16EB2D31838D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33A8-6A75-4B96-869C-70E0A1768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109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8E20-FE8C-4B4E-9F43-16EB2D31838D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33A8-6A75-4B96-869C-70E0A1768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849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8E20-FE8C-4B4E-9F43-16EB2D31838D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33A8-6A75-4B96-869C-70E0A1768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95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8E20-FE8C-4B4E-9F43-16EB2D31838D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33A8-6A75-4B96-869C-70E0A1768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935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8E20-FE8C-4B4E-9F43-16EB2D31838D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33A8-6A75-4B96-869C-70E0A1768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041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8E20-FE8C-4B4E-9F43-16EB2D31838D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33A8-6A75-4B96-869C-70E0A1768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518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8E20-FE8C-4B4E-9F43-16EB2D31838D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33A8-6A75-4B96-869C-70E0A1768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340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8E20-FE8C-4B4E-9F43-16EB2D31838D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33A8-6A75-4B96-869C-70E0A1768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56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8E20-FE8C-4B4E-9F43-16EB2D31838D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33A8-6A75-4B96-869C-70E0A1768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744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58E20-FE8C-4B4E-9F43-16EB2D31838D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F33A8-6A75-4B96-869C-70E0A1768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42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1524000" y="3509962"/>
            <a:ext cx="45719" cy="9207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11" y="-55562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739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vladimir</dc:creator>
  <cp:lastModifiedBy>vladimir</cp:lastModifiedBy>
  <cp:revision>2</cp:revision>
  <dcterms:created xsi:type="dcterms:W3CDTF">2022-11-04T08:59:28Z</dcterms:created>
  <dcterms:modified xsi:type="dcterms:W3CDTF">2022-11-04T09:02:13Z</dcterms:modified>
</cp:coreProperties>
</file>