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18" y="6426202"/>
            <a:ext cx="3759199" cy="126999"/>
          </a:xfrm>
        </p:spPr>
        <p:txBody>
          <a:bodyPr/>
          <a:lstStyle/>
          <a:p>
            <a:fld id="{127B67DB-207C-42DB-BB85-552EDBA7AD20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346A3793-DE6A-43A1-A7FB-333C30B20FD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1" y="6296248"/>
            <a:ext cx="3761316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67DB-207C-42DB-BB85-552EDBA7AD20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A3793-DE6A-43A1-A7FB-333C30B20FD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67DB-207C-42DB-BB85-552EDBA7AD20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A3793-DE6A-43A1-A7FB-333C30B20FD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67DB-207C-42DB-BB85-552EDBA7AD20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A3793-DE6A-43A1-A7FB-333C30B20FD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18" y="6426202"/>
            <a:ext cx="3759199" cy="126999"/>
          </a:xfrm>
        </p:spPr>
        <p:txBody>
          <a:bodyPr/>
          <a:lstStyle/>
          <a:p>
            <a:fld id="{127B67DB-207C-42DB-BB85-552EDBA7AD20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346A3793-DE6A-43A1-A7FB-333C30B20FD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1" y="6296248"/>
            <a:ext cx="3761316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1" y="3578225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67DB-207C-42DB-BB85-552EDBA7AD20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A3793-DE6A-43A1-A7FB-333C30B20FD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67DB-207C-42DB-BB85-552EDBA7AD20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A3793-DE6A-43A1-A7FB-333C30B20FD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67DB-207C-42DB-BB85-552EDBA7AD20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A3793-DE6A-43A1-A7FB-333C30B20FD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67DB-207C-42DB-BB85-552EDBA7AD20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A3793-DE6A-43A1-A7FB-333C30B20FD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1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67DB-207C-42DB-BB85-552EDBA7AD20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A3793-DE6A-43A1-A7FB-333C30B20FD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1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B67DB-207C-42DB-BB85-552EDBA7AD20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6A3793-DE6A-43A1-A7FB-333C30B20FD4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5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1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6A3793-DE6A-43A1-A7FB-333C30B20F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7B67DB-207C-42DB-BB85-552EDBA7AD20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636934" cy="2400071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400" dirty="0" smtClean="0"/>
              <a:t>Подготовил : </a:t>
            </a:r>
            <a:br>
              <a:rPr lang="ru-RU" sz="2400" dirty="0" smtClean="0"/>
            </a:br>
            <a:r>
              <a:rPr lang="ru-RU" sz="2400" dirty="0" smtClean="0"/>
              <a:t>ученик 9 класса </a:t>
            </a:r>
            <a:br>
              <a:rPr lang="ru-RU" sz="2400" dirty="0" smtClean="0"/>
            </a:br>
            <a:r>
              <a:rPr lang="ru-RU" sz="2400" dirty="0" smtClean="0"/>
              <a:t>Гаджиев </a:t>
            </a:r>
            <a:r>
              <a:rPr lang="ru-RU" sz="2400" dirty="0" err="1" smtClean="0"/>
              <a:t>Камиль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3068" y="1472852"/>
            <a:ext cx="5189951" cy="2133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Проект на тему: «Баскетбол в моей жизни»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13405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g1.goodfon.ru/wallpaper/nbig/d/92/derrick-rose-nba-chicag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6" r="12083"/>
          <a:stretch/>
        </p:blipFill>
        <p:spPr bwMode="auto">
          <a:xfrm flipH="1">
            <a:off x="4246322" y="-1"/>
            <a:ext cx="6713951" cy="574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154431"/>
            <a:ext cx="5989320" cy="48869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/>
              <a:t>   </a:t>
            </a:r>
            <a:r>
              <a:rPr lang="ru-RU" dirty="0" smtClean="0"/>
              <a:t>Актуальность</a:t>
            </a:r>
            <a:r>
              <a:rPr lang="ru-RU" dirty="0"/>
              <a:t>: В современной жизни все больше использование занятий физическими упражнениями направлено не на достижение высоких результатов, а на повышение их оздоровительного влияния на человека. Для решения такой глобальной проблемы наиболее эффективными средствами являются, прежде всего, спортивные игры.</a:t>
            </a:r>
          </a:p>
          <a:p>
            <a:pPr marL="0" indent="0" algn="just">
              <a:buNone/>
            </a:pPr>
            <a:r>
              <a:rPr lang="ru-RU" dirty="0" smtClean="0"/>
              <a:t>   Цель</a:t>
            </a:r>
            <a:r>
              <a:rPr lang="ru-RU" dirty="0"/>
              <a:t>: формирование представлений об истории баскетбола и его разновидностях.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35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.wallpaperscraft.ru/image/basketbol_miach_basketbolnaia_setka_190422_1280x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69" y="-2"/>
            <a:ext cx="5605512" cy="31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505" y="178131"/>
            <a:ext cx="6195666" cy="5863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Для </a:t>
            </a:r>
            <a:r>
              <a:rPr lang="ru-RU" dirty="0"/>
              <a:t>достижения цели были сформулированы следующие задачи:</a:t>
            </a:r>
          </a:p>
          <a:p>
            <a:pPr algn="just"/>
            <a:r>
              <a:rPr lang="ru-RU" dirty="0"/>
              <a:t>расширить знания по истории баскетбола и его разновидностях;</a:t>
            </a:r>
          </a:p>
          <a:p>
            <a:pPr algn="just"/>
            <a:r>
              <a:rPr lang="ru-RU" dirty="0"/>
              <a:t>познакомиться с правилами игры в баскетбол и его особенностями;</a:t>
            </a:r>
          </a:p>
          <a:p>
            <a:pPr algn="just"/>
            <a:r>
              <a:rPr lang="ru-RU" dirty="0"/>
              <a:t>оценить деятельность школьной баскетбольной команды.</a:t>
            </a:r>
          </a:p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dirty="0" smtClean="0"/>
              <a:t>Гипотеза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r>
              <a:rPr lang="ru-RU" dirty="0" smtClean="0"/>
              <a:t>   Предположим</a:t>
            </a:r>
            <a:r>
              <a:rPr lang="ru-RU" dirty="0"/>
              <a:t>, что разнообразие видов игры баскетбол и собственно игровая деятельность обладают уникальными свойствами для формирования жизненно важных навыков и умений, поэтому является эффективным средством укрепления здоровья.</a:t>
            </a:r>
          </a:p>
          <a:p>
            <a:pPr marL="0" indent="0" algn="just">
              <a:buNone/>
            </a:pPr>
            <a:r>
              <a:rPr lang="ru-RU" dirty="0" smtClean="0"/>
              <a:t>   Объект </a:t>
            </a:r>
            <a:r>
              <a:rPr lang="ru-RU" dirty="0"/>
              <a:t>исследования: баскетбол.</a:t>
            </a:r>
          </a:p>
          <a:p>
            <a:pPr marL="0" indent="0" algn="just">
              <a:buNone/>
            </a:pPr>
            <a:r>
              <a:rPr lang="ru-RU" dirty="0" smtClean="0"/>
              <a:t>   Предмет </a:t>
            </a:r>
            <a:r>
              <a:rPr lang="ru-RU" dirty="0"/>
              <a:t>исследование: баскетбольная команда.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49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bs.twimg.com/media/EmLE5WnXIAsP_Y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449" y="2111789"/>
            <a:ext cx="6210078" cy="4176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260" y="463463"/>
            <a:ext cx="9757776" cy="5661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Баскетбо́л</a:t>
            </a:r>
            <a:r>
              <a:rPr lang="ru-RU" dirty="0"/>
              <a:t> (англ. </a:t>
            </a:r>
            <a:r>
              <a:rPr lang="ru-RU" i="1" dirty="0" err="1"/>
              <a:t>Basket</a:t>
            </a:r>
            <a:r>
              <a:rPr lang="ru-RU" i="1" dirty="0"/>
              <a:t> </a:t>
            </a:r>
            <a:r>
              <a:rPr lang="ru-RU" dirty="0"/>
              <a:t>— корзина, </a:t>
            </a:r>
            <a:r>
              <a:rPr lang="ru-RU" i="1" dirty="0" err="1"/>
              <a:t>ball</a:t>
            </a:r>
            <a:r>
              <a:rPr lang="ru-RU" dirty="0"/>
              <a:t> — мяч) — спортивная командная игра с мячом. В баскетбол играют две команды. Цель каждой команды — забросить руками мяч в кольцо с сеткой (корзину) соперника и помешать другой команде овладеть мячом и забросить его в свою корзину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Родиной баскетбола являются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Соединенные </a:t>
            </a:r>
            <a:r>
              <a:rPr lang="ru-RU" dirty="0"/>
              <a:t>Штаты Америки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Игра была придумана в 1891 году в учебном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центре Христианской </a:t>
            </a:r>
            <a:r>
              <a:rPr lang="ru-RU" dirty="0"/>
              <a:t>молодежной ассоциации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Спрингфилде</a:t>
            </a:r>
            <a:r>
              <a:rPr lang="ru-RU" dirty="0"/>
              <a:t>, штат Массачусетс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Датой зарождения баскетбола в России считается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1906 </a:t>
            </a:r>
            <a:r>
              <a:rPr lang="ru-RU" dirty="0"/>
              <a:t>г. Место рождения – Петербург, спортивное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общество </a:t>
            </a:r>
            <a:r>
              <a:rPr lang="ru-RU" dirty="0"/>
              <a:t>«Маяк».</a:t>
            </a:r>
          </a:p>
        </p:txBody>
      </p:sp>
    </p:spTree>
    <p:extLst>
      <p:ext uri="{BB962C8B-B14F-4D97-AF65-F5344CB8AC3E}">
        <p14:creationId xmlns:p14="http://schemas.microsoft.com/office/powerpoint/2010/main" val="2397933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2651" y="998264"/>
            <a:ext cx="8066763" cy="5327379"/>
          </a:xfrm>
        </p:spPr>
        <p:txBody>
          <a:bodyPr>
            <a:normAutofit/>
          </a:bodyPr>
          <a:lstStyle/>
          <a:p>
            <a:r>
              <a:rPr lang="ru-RU" dirty="0"/>
              <a:t>Мини-баскетбол. Игра предназначена для детей 6–12 лет и подразделяется на два </a:t>
            </a:r>
            <a:r>
              <a:rPr lang="ru-RU" dirty="0" smtClean="0"/>
              <a:t>уровня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/>
              <a:t>Баскетбол на инвалидных колясках. </a:t>
            </a:r>
            <a:r>
              <a:rPr lang="ru-RU" dirty="0" smtClean="0"/>
              <a:t>Число </a:t>
            </a:r>
            <a:r>
              <a:rPr lang="ru-RU" dirty="0"/>
              <a:t>официально зарегистрированных игроков – 25 тысяч человек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err="1"/>
              <a:t>Стритбол</a:t>
            </a:r>
            <a:r>
              <a:rPr lang="ru-RU" dirty="0"/>
              <a:t> (от англ. «</a:t>
            </a:r>
            <a:r>
              <a:rPr lang="ru-RU" dirty="0" err="1"/>
              <a:t>street</a:t>
            </a:r>
            <a:r>
              <a:rPr lang="ru-RU" dirty="0"/>
              <a:t>» – улица). </a:t>
            </a:r>
            <a:endParaRPr lang="ru-RU" dirty="0" smtClean="0"/>
          </a:p>
          <a:p>
            <a:endParaRPr lang="ru-RU" dirty="0"/>
          </a:p>
          <a:p>
            <a:r>
              <a:rPr lang="ru-RU" dirty="0" err="1"/>
              <a:t>Корфбол</a:t>
            </a:r>
            <a:r>
              <a:rPr lang="ru-RU" dirty="0"/>
              <a:t> (от голл. </a:t>
            </a:r>
            <a:r>
              <a:rPr lang="ru-RU" dirty="0" err="1"/>
              <a:t>korf</a:t>
            </a:r>
            <a:r>
              <a:rPr lang="ru-RU" dirty="0"/>
              <a:t> – корзина). Эту игру придумал в 1902 школьный преподаватель из Амстердама </a:t>
            </a:r>
            <a:r>
              <a:rPr lang="ru-RU" dirty="0" err="1"/>
              <a:t>Нико</a:t>
            </a:r>
            <a:r>
              <a:rPr lang="ru-RU" dirty="0"/>
              <a:t> </a:t>
            </a:r>
            <a:r>
              <a:rPr lang="ru-RU" dirty="0" err="1"/>
              <a:t>Брекхюйсен</a:t>
            </a:r>
            <a:r>
              <a:rPr lang="ru-RU" dirty="0"/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37" y="0"/>
            <a:ext cx="4096011" cy="1766170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Разновидности баскетбола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349" r="90930">
                        <a14:foregroundMark x1="34419" y1="72015" x2="30116" y2="66624"/>
                        <a14:foregroundMark x1="36977" y1="48139" x2="30814" y2="45058"/>
                        <a14:foregroundMark x1="30349" y1="46341" x2="27791" y2="51861"/>
                        <a14:foregroundMark x1="28023" y1="52632" x2="26628" y2="58537"/>
                        <a14:foregroundMark x1="27093" y1="58793" x2="27326" y2="60591"/>
                        <a14:foregroundMark x1="64419" y1="77920" x2="64884" y2="52632"/>
                        <a14:foregroundMark x1="63721" y1="52118" x2="62791" y2="52375"/>
                        <a14:foregroundMark x1="66744" y1="79332" x2="57674" y2="86008"/>
                        <a14:foregroundMark x1="65116" y1="87035" x2="61860" y2="77407"/>
                        <a14:foregroundMark x1="66744" y1="86264" x2="65814" y2="77920"/>
                        <a14:foregroundMark x1="37442" y1="88062" x2="38605" y2="79589"/>
                        <a14:foregroundMark x1="30581" y1="88575" x2="35581" y2="76380"/>
                        <a14:foregroundMark x1="59767" y1="83184" x2="56163" y2="88575"/>
                        <a14:foregroundMark x1="64419" y1="85751" x2="65349" y2="90116"/>
                        <a14:foregroundMark x1="58372" y1="86778" x2="55930" y2="88832"/>
                        <a14:foregroundMark x1="65349" y1="85237" x2="66512" y2="91656"/>
                        <a14:foregroundMark x1="58372" y1="87548" x2="56628" y2="91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994" y="1490597"/>
            <a:ext cx="5337791" cy="48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7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izkultura-obg.ru/wp-content/uploads/2012/12/Pravila-igryi-basketbo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90" y="75208"/>
            <a:ext cx="10960272" cy="678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363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461" y="200415"/>
            <a:ext cx="6550172" cy="60375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Баскетбол – популярная игра в нашей стране. Для нее характерны разнообразные движения: ходьба, бег, остановки, повороты, прыжки, ловля, броски и ведение мяча, осуществляемые в единоборстве с соперниками. Такие разнообразные движения способствуют улучшению обмена веществ, деятельности всех систем организма, формируют координацию. Занятия баскетболом помогают формировать настойчивость, смелость, решительность, честность, уверенность в себе, чувство коллективизма.</a:t>
            </a:r>
            <a:endParaRPr lang="ru-RU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01"/>
          <a:stretch/>
        </p:blipFill>
        <p:spPr bwMode="auto">
          <a:xfrm flipH="1">
            <a:off x="6915227" y="413359"/>
            <a:ext cx="4646295" cy="5135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46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freelogovectors.net/wp-content/uploads/2019/03/basketball-player-silhouette-291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27" y="0"/>
            <a:ext cx="98527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9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948" y="384132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Спасибо  за внимание</a:t>
            </a:r>
            <a:endParaRPr lang="ru-RU" dirty="0"/>
          </a:p>
        </p:txBody>
      </p:sp>
      <p:pic>
        <p:nvPicPr>
          <p:cNvPr id="1026" name="Picture 2" descr="C:\Users\User2\Desktop\обруч-баскетбола-падая-8915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11" y="1465541"/>
            <a:ext cx="5423770" cy="514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180435"/>
      </p:ext>
    </p:extLst>
  </p:cSld>
  <p:clrMapOvr>
    <a:masterClrMapping/>
  </p:clrMapOvr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187</TotalTime>
  <Words>241</Words>
  <Application>Microsoft Office PowerPoint</Application>
  <PresentationFormat>Произвольный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Составная</vt:lpstr>
      <vt:lpstr>Проект на тему: «Баскетбол в моей жизни»</vt:lpstr>
      <vt:lpstr>Презентация PowerPoint</vt:lpstr>
      <vt:lpstr>Презентация PowerPoint</vt:lpstr>
      <vt:lpstr>Презентация PowerPoint</vt:lpstr>
      <vt:lpstr>Разновидности баскетбола</vt:lpstr>
      <vt:lpstr>Презентация PowerPoint</vt:lpstr>
      <vt:lpstr>Презентация PowerPoint</vt:lpstr>
      <vt:lpstr>Презентация PowerPoint</vt:lpstr>
      <vt:lpstr>Спасибо  за внимание</vt:lpstr>
    </vt:vector>
  </TitlesOfParts>
  <Company>rg-adguard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«Баскетбол в моей жизни»</dc:title>
  <dc:creator>Admin</dc:creator>
  <cp:lastModifiedBy>пользователь</cp:lastModifiedBy>
  <cp:revision>19</cp:revision>
  <dcterms:created xsi:type="dcterms:W3CDTF">2021-02-16T12:36:41Z</dcterms:created>
  <dcterms:modified xsi:type="dcterms:W3CDTF">2021-02-21T12:22:25Z</dcterms:modified>
</cp:coreProperties>
</file>