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ера\СТРИМРАБОТА\Современные_десерты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9"/>
            <a:ext cx="102672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Оформление десертов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941168"/>
            <a:ext cx="2552328" cy="17526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Выполнил: Кто то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3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тера\СТРИМРАБОТА\rozovyj-fon-zef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73216"/>
            <a:ext cx="7992888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Сердца из шоколада. </a:t>
            </a:r>
            <a:r>
              <a:rPr lang="ru-RU" dirty="0"/>
              <a:t>Великолепное украшение для готовой выпечки и десертов, приготовленных ко дню рождения, юбилею, свадьбе, романтическому ужину. Залейте в форму 3D Сердца растопленный белый или чёрный шоколад, дайте застыть и соберите объёмные фигурки.</a:t>
            </a:r>
          </a:p>
        </p:txBody>
      </p:sp>
      <p:pic>
        <p:nvPicPr>
          <p:cNvPr id="2051" name="Picture 3" descr="C:\Users\User\Desktop\тера\СТРИМРАБОТА\d37be2cadb2f2be78a9e42145f15623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2736304" cy="36388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C:\Users\User\Desktop\тера\СТРИМРАБОТА\serdce2_1450252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14"/>
            <a:ext cx="3810000" cy="2543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2053" name="Picture 5" descr="C:\Users\User\Desktop\тера\СТРИМРАБОТА\44e7e91523f225b991352b36b13099f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872920" cy="24091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3276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тера\СТРИМРАБОТА\rozovyj-fon-zef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085184"/>
            <a:ext cx="8208912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Цифры из карамели (шоколада). </a:t>
            </a:r>
            <a:r>
              <a:rPr lang="ru-RU" dirty="0"/>
              <a:t>С помощью формы 3D Цифры легко приготовить необычные лакомства для любого случая – детского праздника, дня рождения, семейного торжества. Растопите сахар. В форму вставьте палочки (входят в набор) или деревянные шпажки, залейте карамель, остудите. Аккуратно извлеките из формы готовые леденцы.</a:t>
            </a:r>
          </a:p>
        </p:txBody>
      </p:sp>
      <p:pic>
        <p:nvPicPr>
          <p:cNvPr id="3075" name="Picture 3" descr="C:\Users\User\Desktop\тера\СТРИМРАБОТА\6fc75bc9fd0227e1255b42b2b9167b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3" y="836712"/>
            <a:ext cx="3024336" cy="30215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6" name="Picture 4" descr="C:\Users\User\Desktop\тера\СТРИМРАБОТА\1117_8-50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3911"/>
            <a:ext cx="3024336" cy="30243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7" name="Picture 5" descr="C:\Users\User\Desktop\тера\СТРИМРАБОТА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10709" y="467348"/>
            <a:ext cx="2466975" cy="18478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9" name="Picture 7" descr="C:\Users\User\Desktop\тера\СТРИМРАБОТА\utka1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658" y="2167545"/>
            <a:ext cx="1187600" cy="29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0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тера\СТРИМРАБОТА\rozovyj-fon-zef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6" y="0"/>
            <a:ext cx="9158895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941168"/>
            <a:ext cx="8424936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Арт-Декор. </a:t>
            </a:r>
            <a:r>
              <a:rPr lang="ru-RU" dirty="0"/>
              <a:t>Эффектно оформить тарелку поможет декоратор-ложка. С ее помощью легко сделать надпись, нарисовать плавные и зигзагообразные линии, капли, в том числе перетекающие одна в другую и другие элементы декора. Для нанесения рисунка можно использовать различные соусы, шоколадные и фруктовые сиропы однородной консистенции.</a:t>
            </a:r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pic>
        <p:nvPicPr>
          <p:cNvPr id="4099" name="Picture 3" descr="C:\Users\User\Desktop\тера\СТРИМРАБОТА\cd1df22bf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2775747" cy="37216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0" name="Picture 4" descr="C:\Users\User\Desktop\тера\СТРИМРАБОТА\lavend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50506"/>
            <a:ext cx="3436061" cy="22918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1" name="Picture 5" descr="C:\Users\User\Desktop\тера\СТРИМРАБОТА\e`legantnyie-desertyi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388320" cy="15922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4102" name="Picture 6" descr="C:\Users\User\Desktop\тера\СТРИМРАБОТА\56e33237b20f4153677c29b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62" y="2827600"/>
            <a:ext cx="1906438" cy="246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тера\СТРИМРАБОТА\rozovyj-fon-zef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91" y="0"/>
            <a:ext cx="9179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014" y="5138535"/>
            <a:ext cx="8820472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Цветные леденцы.</a:t>
            </a:r>
            <a:r>
              <a:rPr lang="ru-RU" dirty="0"/>
              <a:t> Чтобы приготовить цветные леденцы добавьте в сироп свекольный, брусничный или малиновый сок.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Леденцы в сахаре. </a:t>
            </a:r>
            <a:r>
              <a:rPr lang="ru-RU" dirty="0"/>
              <a:t>Готовые леденцы можно подержать секунду над паром, обсыпать белым или цветным сахарным песком, а затем подсушить</a:t>
            </a:r>
            <a:endParaRPr lang="ru-RU" dirty="0">
              <a:effectLst/>
            </a:endParaRPr>
          </a:p>
        </p:txBody>
      </p:sp>
      <p:pic>
        <p:nvPicPr>
          <p:cNvPr id="5123" name="Picture 3" descr="C:\Users\User\Desktop\тера\СТРИМРАБОТА\depositphotos_166499142-stock-video-dessert-baker-hands-decorates-colorf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4788"/>
            <a:ext cx="3840427" cy="21602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124" name="Picture 4" descr="C:\Users\User\Desktop\тера\СТРИМРАБОТА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50" y="226894"/>
            <a:ext cx="3872182" cy="217810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125" name="Picture 5" descr="C:\Users\User\Desktop\тера\СТРИМРАБОТА\333b35167176898fb0aaba664c491b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08920"/>
            <a:ext cx="2592287" cy="2210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126" name="Picture 6" descr="C:\Users\User\Desktop\тера\СТРИМРАБОТА\novogodnee_zhele_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592288" cy="2210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5127" name="Picture 7" descr="C:\Users\User\Desktop\тера\СТРИМРАБОТА\39984419_556418934793652_867819603591952552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19"/>
            <a:ext cx="2304256" cy="2210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75754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тера\СТРИМРАБОТА\rozovyj-fon-zef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251" y="226007"/>
            <a:ext cx="7623497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Несколько идей для украшения десертов</a:t>
            </a:r>
            <a:endParaRPr lang="ru-RU" sz="3200" b="1" dirty="0"/>
          </a:p>
        </p:txBody>
      </p:sp>
      <p:pic>
        <p:nvPicPr>
          <p:cNvPr id="6147" name="Picture 3" descr="C:\Users\User\Desktop\тера\СТРИМРАБОТА\95498982_121796_desert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24744"/>
            <a:ext cx="2304256" cy="17281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8" name="Picture 4" descr="C:\Users\User\Desktop\тера\СТРИМРАБОТА\konditer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548" y="1124744"/>
            <a:ext cx="2218904" cy="17601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49" name="Picture 5" descr="C:\Users\User\Desktop\тера\СТРИМРАБОТА\QODkir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98000"/>
            <a:ext cx="2234155" cy="17601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50" name="Picture 6" descr="C:\Users\User\Desktop\тера\СТРИМРАБОТА\sovremennye-deserty-i-tart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581128"/>
            <a:ext cx="2326604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51" name="Picture 7" descr="C:\Users\User\Desktop\тера\СТРИМРАБОТА\dessert-food-sweets-tasty-Favim.com-133272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441" y="4581128"/>
            <a:ext cx="2218904" cy="18001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6152" name="Picture 8" descr="C:\Users\User\Desktop\тера\СТРИМРАБОТА\1381825442-1381657881-r1con667uke6h9pi8ls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96" y="4581128"/>
            <a:ext cx="2234155" cy="1800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04521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тера\СТРИМРАБОТА\1552-zamorozhennye_deserty-panna_kotta-yagody-shokolad-puding-350x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75" y="260648"/>
            <a:ext cx="839685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Century Schoolbook" panose="02040604050505020304" pitchFamily="18" charset="0"/>
              </a:rPr>
              <a:t>Спасибо за внимание!</a:t>
            </a:r>
            <a:endParaRPr lang="ru-RU" sz="5400" b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00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180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Оформление десертов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десертов</dc:title>
  <dc:creator>User</dc:creator>
  <cp:lastModifiedBy>User</cp:lastModifiedBy>
  <cp:revision>5</cp:revision>
  <dcterms:created xsi:type="dcterms:W3CDTF">2018-11-26T18:54:06Z</dcterms:created>
  <dcterms:modified xsi:type="dcterms:W3CDTF">2019-03-03T11:39:41Z</dcterms:modified>
</cp:coreProperties>
</file>