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0A0B-6619-4D0C-A4D3-38D7CACA97C1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AEDFDB-BD20-4BED-ABCA-B533DAE2133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0A0B-6619-4D0C-A4D3-38D7CACA97C1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DFDB-BD20-4BED-ABCA-B533DAE213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0A0B-6619-4D0C-A4D3-38D7CACA97C1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DFDB-BD20-4BED-ABCA-B533DAE213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0A0B-6619-4D0C-A4D3-38D7CACA97C1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DFDB-BD20-4BED-ABCA-B533DAE213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0A0B-6619-4D0C-A4D3-38D7CACA97C1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DFDB-BD20-4BED-ABCA-B533DAE213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0A0B-6619-4D0C-A4D3-38D7CACA97C1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DFDB-BD20-4BED-ABCA-B533DAE2133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0A0B-6619-4D0C-A4D3-38D7CACA97C1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DFDB-BD20-4BED-ABCA-B533DAE2133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0A0B-6619-4D0C-A4D3-38D7CACA97C1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DFDB-BD20-4BED-ABCA-B533DAE213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0A0B-6619-4D0C-A4D3-38D7CACA97C1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DFDB-BD20-4BED-ABCA-B533DAE213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0A0B-6619-4D0C-A4D3-38D7CACA97C1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DFDB-BD20-4BED-ABCA-B533DAE213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0A0B-6619-4D0C-A4D3-38D7CACA97C1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EDFDB-BD20-4BED-ABCA-B533DAE213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87740A0B-6619-4D0C-A4D3-38D7CACA97C1}" type="datetimeFigureOut">
              <a:rPr lang="ru-RU" smtClean="0"/>
              <a:t>29.12.2013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CAEDFDB-BD20-4BED-ABCA-B533DAE2133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963170" cy="248717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6" y="3352341"/>
            <a:ext cx="921900" cy="198071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70" y="2487173"/>
            <a:ext cx="802099" cy="78039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89" y="5366693"/>
            <a:ext cx="793392" cy="7719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0"/>
            <a:ext cx="963170" cy="248717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356992"/>
            <a:ext cx="930618" cy="199944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127" y="2492896"/>
            <a:ext cx="801707" cy="7800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314" y="5386244"/>
            <a:ext cx="791885" cy="77045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12" y="0"/>
            <a:ext cx="963170" cy="248717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508" y="3361272"/>
            <a:ext cx="936436" cy="201194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679" y="2508338"/>
            <a:ext cx="785835" cy="764569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72" y="5422793"/>
            <a:ext cx="763164" cy="74251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0"/>
            <a:ext cx="963170" cy="248717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75" y="3385547"/>
            <a:ext cx="925137" cy="1987669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446" y="2515691"/>
            <a:ext cx="778278" cy="75721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215" y="5422793"/>
            <a:ext cx="770721" cy="749864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-1"/>
            <a:ext cx="963170" cy="248717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386688"/>
            <a:ext cx="939490" cy="2018506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515690"/>
            <a:ext cx="770721" cy="749864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060" y="5419117"/>
            <a:ext cx="778278" cy="757216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706" y="-2"/>
            <a:ext cx="963170" cy="248717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381353"/>
            <a:ext cx="960604" cy="2063871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325" y="2517805"/>
            <a:ext cx="776105" cy="755102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1709" y="5445224"/>
            <a:ext cx="770721" cy="74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65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205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Перспектива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Ivan</cp:lastModifiedBy>
  <cp:revision>9</cp:revision>
  <dcterms:created xsi:type="dcterms:W3CDTF">2013-07-30T11:35:17Z</dcterms:created>
  <dcterms:modified xsi:type="dcterms:W3CDTF">2013-12-29T14:41:04Z</dcterms:modified>
</cp:coreProperties>
</file>